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54" r:id="rId3"/>
    <p:sldId id="261" r:id="rId4"/>
    <p:sldId id="316" r:id="rId5"/>
    <p:sldId id="317" r:id="rId6"/>
    <p:sldId id="345" r:id="rId7"/>
    <p:sldId id="315" r:id="rId8"/>
    <p:sldId id="318" r:id="rId9"/>
    <p:sldId id="325" r:id="rId10"/>
    <p:sldId id="374" r:id="rId11"/>
    <p:sldId id="334" r:id="rId12"/>
    <p:sldId id="365" r:id="rId13"/>
    <p:sldId id="361" r:id="rId14"/>
    <p:sldId id="362" r:id="rId15"/>
    <p:sldId id="360" r:id="rId16"/>
    <p:sldId id="356" r:id="rId17"/>
    <p:sldId id="357" r:id="rId18"/>
    <p:sldId id="358" r:id="rId19"/>
    <p:sldId id="359" r:id="rId20"/>
    <p:sldId id="363" r:id="rId21"/>
    <p:sldId id="364" r:id="rId22"/>
    <p:sldId id="366" r:id="rId23"/>
    <p:sldId id="367" r:id="rId24"/>
    <p:sldId id="368" r:id="rId25"/>
    <p:sldId id="355" r:id="rId26"/>
    <p:sldId id="369" r:id="rId27"/>
    <p:sldId id="370" r:id="rId28"/>
    <p:sldId id="375" r:id="rId29"/>
    <p:sldId id="371" r:id="rId30"/>
    <p:sldId id="372" r:id="rId31"/>
    <p:sldId id="376" r:id="rId32"/>
    <p:sldId id="377" r:id="rId33"/>
    <p:sldId id="381" r:id="rId34"/>
    <p:sldId id="378" r:id="rId35"/>
    <p:sldId id="373" r:id="rId36"/>
    <p:sldId id="347" r:id="rId37"/>
    <p:sldId id="259" r:id="rId38"/>
  </p:sldIdLst>
  <p:sldSz cx="12192000" cy="6858000"/>
  <p:notesSz cx="6797675" cy="9926638"/>
  <p:custDataLst>
    <p:tags r:id="rId4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E3F5"/>
    <a:srgbClr val="1FC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6441" autoAdjust="0"/>
  </p:normalViewPr>
  <p:slideViewPr>
    <p:cSldViewPr snapToGrid="0">
      <p:cViewPr varScale="1">
        <p:scale>
          <a:sx n="138" d="100"/>
          <a:sy n="138" d="100"/>
        </p:scale>
        <p:origin x="331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C6563-62CB-4394-803C-45869215AD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518992C7-EFBD-4C56-A72A-5CAFF069D38E}">
      <dgm:prSet phldrT="[Tekst]"/>
      <dgm:spPr/>
      <dgm:t>
        <a:bodyPr/>
        <a:lstStyle/>
        <a:p>
          <a:r>
            <a:rPr lang="nl-NL" dirty="0"/>
            <a:t>LV WOZ</a:t>
          </a:r>
        </a:p>
      </dgm:t>
    </dgm:pt>
    <dgm:pt modelId="{B1B8BEC7-4503-4023-A439-D25F5F2FFF2E}" type="parTrans" cxnId="{EC7A443B-BE12-4117-9F66-B354BB48FDA8}">
      <dgm:prSet/>
      <dgm:spPr/>
      <dgm:t>
        <a:bodyPr/>
        <a:lstStyle/>
        <a:p>
          <a:endParaRPr lang="nl-NL"/>
        </a:p>
      </dgm:t>
    </dgm:pt>
    <dgm:pt modelId="{7A6D3A99-A686-467C-8C41-B2E6FA0C5918}" type="sibTrans" cxnId="{EC7A443B-BE12-4117-9F66-B354BB48FDA8}">
      <dgm:prSet/>
      <dgm:spPr/>
      <dgm:t>
        <a:bodyPr/>
        <a:lstStyle/>
        <a:p>
          <a:endParaRPr lang="nl-NL"/>
        </a:p>
      </dgm:t>
    </dgm:pt>
    <dgm:pt modelId="{D750FC5F-57D2-4248-BF2F-6A1C900A8C68}">
      <dgm:prSet phldrT="[Tekst]"/>
      <dgm:spPr/>
      <dgm:t>
        <a:bodyPr/>
        <a:lstStyle/>
        <a:p>
          <a:r>
            <a:rPr lang="nl-NL" b="1" dirty="0"/>
            <a:t>MijnOverheid</a:t>
          </a:r>
        </a:p>
      </dgm:t>
    </dgm:pt>
    <dgm:pt modelId="{79DC2C95-7DBA-4CFA-849C-63EE7A22AD40}" type="parTrans" cxnId="{ED4A9FF5-198A-48C7-AC24-F764A152E21C}">
      <dgm:prSet/>
      <dgm:spPr/>
      <dgm:t>
        <a:bodyPr/>
        <a:lstStyle/>
        <a:p>
          <a:endParaRPr lang="nl-NL"/>
        </a:p>
      </dgm:t>
    </dgm:pt>
    <dgm:pt modelId="{786A882E-C49B-44B2-AC7D-72285686A449}" type="sibTrans" cxnId="{ED4A9FF5-198A-48C7-AC24-F764A152E21C}">
      <dgm:prSet/>
      <dgm:spPr/>
      <dgm:t>
        <a:bodyPr/>
        <a:lstStyle/>
        <a:p>
          <a:endParaRPr lang="nl-NL"/>
        </a:p>
      </dgm:t>
    </dgm:pt>
    <dgm:pt modelId="{BD340DB3-F992-4978-A0AE-C2C19F7189C5}">
      <dgm:prSet/>
      <dgm:spPr/>
      <dgm:t>
        <a:bodyPr/>
        <a:lstStyle/>
        <a:p>
          <a:r>
            <a:rPr lang="nl-NL" b="1" dirty="0"/>
            <a:t>WOZ-waardeloket</a:t>
          </a:r>
        </a:p>
      </dgm:t>
    </dgm:pt>
    <dgm:pt modelId="{2AD563BA-6B67-4784-8049-049400CDCE2D}" type="parTrans" cxnId="{86D5BDDD-7573-40A5-B0FC-B52FBCEB61F3}">
      <dgm:prSet/>
      <dgm:spPr/>
      <dgm:t>
        <a:bodyPr/>
        <a:lstStyle/>
        <a:p>
          <a:endParaRPr lang="nl-NL"/>
        </a:p>
      </dgm:t>
    </dgm:pt>
    <dgm:pt modelId="{D03B26CB-66A5-46B6-9C6B-CFA0AC62510A}" type="sibTrans" cxnId="{86D5BDDD-7573-40A5-B0FC-B52FBCEB61F3}">
      <dgm:prSet/>
      <dgm:spPr/>
      <dgm:t>
        <a:bodyPr/>
        <a:lstStyle/>
        <a:p>
          <a:endParaRPr lang="nl-NL"/>
        </a:p>
      </dgm:t>
    </dgm:pt>
    <dgm:pt modelId="{6D643027-D760-4A5E-977A-ADB68A454B67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afnemers</a:t>
          </a:r>
        </a:p>
      </dgm:t>
    </dgm:pt>
    <dgm:pt modelId="{2574238E-099B-42D5-A0EC-E307147620D9}" type="parTrans" cxnId="{76FDE8F8-2E8B-4FE0-81B3-7A4BA8293DB5}">
      <dgm:prSet/>
      <dgm:spPr>
        <a:ln>
          <a:solidFill>
            <a:schemeClr val="bg1"/>
          </a:solidFill>
        </a:ln>
      </dgm:spPr>
      <dgm:t>
        <a:bodyPr/>
        <a:lstStyle/>
        <a:p>
          <a:endParaRPr lang="nl-NL"/>
        </a:p>
      </dgm:t>
    </dgm:pt>
    <dgm:pt modelId="{CEE044F9-46B6-4E72-AB54-2215426AF929}" type="sibTrans" cxnId="{76FDE8F8-2E8B-4FE0-81B3-7A4BA8293DB5}">
      <dgm:prSet/>
      <dgm:spPr/>
      <dgm:t>
        <a:bodyPr/>
        <a:lstStyle/>
        <a:p>
          <a:endParaRPr lang="nl-NL"/>
        </a:p>
      </dgm:t>
    </dgm:pt>
    <dgm:pt modelId="{4007ABF5-3BF5-4E9D-92FC-440FC7B26841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Tellingen-rapportage</a:t>
          </a:r>
        </a:p>
      </dgm:t>
    </dgm:pt>
    <dgm:pt modelId="{0154E2AB-700C-4662-BAE6-9A87A6442AB6}" type="parTrans" cxnId="{105BC5F9-ABF7-4944-B181-48EC8DB160A5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606A53F4-7280-442E-80B3-2DDB7811CD9B}" type="sibTrans" cxnId="{105BC5F9-ABF7-4944-B181-48EC8DB160A5}">
      <dgm:prSet/>
      <dgm:spPr/>
      <dgm:t>
        <a:bodyPr/>
        <a:lstStyle/>
        <a:p>
          <a:endParaRPr lang="nl-NL"/>
        </a:p>
      </dgm:t>
    </dgm:pt>
    <dgm:pt modelId="{4AA5FE4B-D9BF-4F39-A271-2965D6E37A8B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Overzicht Waarderings-</a:t>
          </a:r>
          <a:br>
            <a:rPr lang="nl-NL" sz="1500" dirty="0">
              <a:solidFill>
                <a:srgbClr val="00B050"/>
              </a:solidFill>
            </a:rPr>
          </a:br>
          <a:r>
            <a:rPr lang="nl-NL" sz="1500" dirty="0">
              <a:solidFill>
                <a:srgbClr val="00B050"/>
              </a:solidFill>
            </a:rPr>
            <a:t>kamer</a:t>
          </a:r>
        </a:p>
      </dgm:t>
    </dgm:pt>
    <dgm:pt modelId="{F709D35E-FE6D-496E-8D1B-5D8054CC6D20}" type="parTrans" cxnId="{D6DC8067-881C-4D71-9EFD-E05E4606E881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58A7E0A5-5A6C-4A01-8E55-604E712C721C}" type="sibTrans" cxnId="{D6DC8067-881C-4D71-9EFD-E05E4606E881}">
      <dgm:prSet/>
      <dgm:spPr/>
      <dgm:t>
        <a:bodyPr/>
        <a:lstStyle/>
        <a:p>
          <a:endParaRPr lang="nl-NL"/>
        </a:p>
      </dgm:t>
    </dgm:pt>
    <dgm:pt modelId="{1D8CB08A-E5CE-4291-B82D-EE7B73C7D402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MijnKadaster</a:t>
          </a:r>
        </a:p>
      </dgm:t>
    </dgm:pt>
    <dgm:pt modelId="{174F6373-E6C2-4865-82CE-3CC8EA61FCC5}" type="sibTrans" cxnId="{9EF6C4A7-3922-4872-A825-D19942EFC648}">
      <dgm:prSet/>
      <dgm:spPr/>
      <dgm:t>
        <a:bodyPr/>
        <a:lstStyle/>
        <a:p>
          <a:endParaRPr lang="nl-NL"/>
        </a:p>
      </dgm:t>
    </dgm:pt>
    <dgm:pt modelId="{4742FB65-72A9-4CC7-B1F9-B0A3994715B5}" type="parTrans" cxnId="{9EF6C4A7-3922-4872-A825-D19942EFC648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3DC17D94-1A59-494C-9C1B-8AD7C46C6466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Foutberichten</a:t>
          </a:r>
        </a:p>
      </dgm:t>
    </dgm:pt>
    <dgm:pt modelId="{1D623F7D-08FB-4BD0-81EF-534AC65518C5}" type="sibTrans" cxnId="{B07693CD-15B3-48D5-8805-70EEE5613C0C}">
      <dgm:prSet/>
      <dgm:spPr/>
      <dgm:t>
        <a:bodyPr/>
        <a:lstStyle/>
        <a:p>
          <a:endParaRPr lang="nl-NL"/>
        </a:p>
      </dgm:t>
    </dgm:pt>
    <dgm:pt modelId="{F15B3672-2978-44D0-A162-0BC754590440}" type="parTrans" cxnId="{B07693CD-15B3-48D5-8805-70EEE5613C0C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E5185708-ECA7-47C9-902D-92900F7AD163}" type="pres">
      <dgm:prSet presAssocID="{D01C6563-62CB-4394-803C-45869215AD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BCFD54-B9A5-4A96-AE97-5A3823A6FD3E}" type="pres">
      <dgm:prSet presAssocID="{518992C7-EFBD-4C56-A72A-5CAFF069D38E}" presName="singleCycle" presStyleCnt="0"/>
      <dgm:spPr/>
    </dgm:pt>
    <dgm:pt modelId="{3719B103-448E-43F3-A3EA-66E571A700B6}" type="pres">
      <dgm:prSet presAssocID="{518992C7-EFBD-4C56-A72A-5CAFF069D38E}" presName="singleCenter" presStyleLbl="node1" presStyleIdx="0" presStyleCnt="8" custScaleX="164063" custScaleY="41927">
        <dgm:presLayoutVars>
          <dgm:chMax val="7"/>
          <dgm:chPref val="7"/>
        </dgm:presLayoutVars>
      </dgm:prSet>
      <dgm:spPr/>
    </dgm:pt>
    <dgm:pt modelId="{C40E4737-94F3-4CB9-BC63-BD9F80129B14}" type="pres">
      <dgm:prSet presAssocID="{2AD563BA-6B67-4784-8049-049400CDCE2D}" presName="Name56" presStyleLbl="parChTrans1D2" presStyleIdx="0" presStyleCnt="7"/>
      <dgm:spPr/>
    </dgm:pt>
    <dgm:pt modelId="{D15B49FC-668E-4A9A-8C6C-67DB7E8B2920}" type="pres">
      <dgm:prSet presAssocID="{BD340DB3-F992-4978-A0AE-C2C19F7189C5}" presName="text0" presStyleLbl="node1" presStyleIdx="1" presStyleCnt="8" custRadScaleRad="152943" custRadScaleInc="201898">
        <dgm:presLayoutVars>
          <dgm:bulletEnabled val="1"/>
        </dgm:presLayoutVars>
      </dgm:prSet>
      <dgm:spPr/>
    </dgm:pt>
    <dgm:pt modelId="{963668E0-9E9D-4F9F-BFE7-FAE607896342}" type="pres">
      <dgm:prSet presAssocID="{2574238E-099B-42D5-A0EC-E307147620D9}" presName="Name56" presStyleLbl="parChTrans1D2" presStyleIdx="1" presStyleCnt="7"/>
      <dgm:spPr/>
    </dgm:pt>
    <dgm:pt modelId="{1F2736D5-FF86-45A4-949C-4DB6B8F71879}" type="pres">
      <dgm:prSet presAssocID="{6D643027-D760-4A5E-977A-ADB68A454B67}" presName="text0" presStyleLbl="node1" presStyleIdx="2" presStyleCnt="8" custRadScaleRad="153249" custRadScaleInc="147663">
        <dgm:presLayoutVars>
          <dgm:bulletEnabled val="1"/>
        </dgm:presLayoutVars>
      </dgm:prSet>
      <dgm:spPr/>
    </dgm:pt>
    <dgm:pt modelId="{C12AE819-CE71-459F-8E5A-C4D4718A2F70}" type="pres">
      <dgm:prSet presAssocID="{79DC2C95-7DBA-4CFA-849C-63EE7A22AD40}" presName="Name56" presStyleLbl="parChTrans1D2" presStyleIdx="2" presStyleCnt="7"/>
      <dgm:spPr/>
    </dgm:pt>
    <dgm:pt modelId="{A68F0CA2-9708-4F4F-8F02-A7E4FF5F8E0A}" type="pres">
      <dgm:prSet presAssocID="{D750FC5F-57D2-4248-BF2F-6A1C900A8C68}" presName="text0" presStyleLbl="node1" presStyleIdx="3" presStyleCnt="8" custRadScaleRad="150603" custRadScaleInc="87910">
        <dgm:presLayoutVars>
          <dgm:bulletEnabled val="1"/>
        </dgm:presLayoutVars>
      </dgm:prSet>
      <dgm:spPr/>
    </dgm:pt>
    <dgm:pt modelId="{4200752E-2262-4CDB-AD79-4CBAC2DDF597}" type="pres">
      <dgm:prSet presAssocID="{0154E2AB-700C-4662-BAE6-9A87A6442AB6}" presName="Name56" presStyleLbl="parChTrans1D2" presStyleIdx="3" presStyleCnt="7"/>
      <dgm:spPr/>
    </dgm:pt>
    <dgm:pt modelId="{6AB3DE7A-1470-44DA-8079-59BB436EE085}" type="pres">
      <dgm:prSet presAssocID="{4007ABF5-3BF5-4E9D-92FC-440FC7B26841}" presName="text0" presStyleLbl="node1" presStyleIdx="4" presStyleCnt="8" custRadScaleRad="123545" custRadScaleInc="531043">
        <dgm:presLayoutVars>
          <dgm:bulletEnabled val="1"/>
        </dgm:presLayoutVars>
      </dgm:prSet>
      <dgm:spPr/>
    </dgm:pt>
    <dgm:pt modelId="{6AA17F79-DE4E-47A1-9C7B-FCA7F7E0100B}" type="pres">
      <dgm:prSet presAssocID="{F709D35E-FE6D-496E-8D1B-5D8054CC6D20}" presName="Name56" presStyleLbl="parChTrans1D2" presStyleIdx="4" presStyleCnt="7"/>
      <dgm:spPr/>
    </dgm:pt>
    <dgm:pt modelId="{D67D0812-4132-46BC-8392-A24478F4D330}" type="pres">
      <dgm:prSet presAssocID="{4AA5FE4B-D9BF-4F39-A271-2965D6E37A8B}" presName="text0" presStyleLbl="node1" presStyleIdx="5" presStyleCnt="8" custRadScaleRad="108629" custRadScaleInc="20707">
        <dgm:presLayoutVars>
          <dgm:bulletEnabled val="1"/>
        </dgm:presLayoutVars>
      </dgm:prSet>
      <dgm:spPr/>
    </dgm:pt>
    <dgm:pt modelId="{6A5C6238-B2C8-4BFD-A27B-6D20A84DAFDD}" type="pres">
      <dgm:prSet presAssocID="{4742FB65-72A9-4CC7-B1F9-B0A3994715B5}" presName="Name56" presStyleLbl="parChTrans1D2" presStyleIdx="5" presStyleCnt="7"/>
      <dgm:spPr/>
    </dgm:pt>
    <dgm:pt modelId="{7778D666-21A1-43D8-A6E0-77BBF983CFC9}" type="pres">
      <dgm:prSet presAssocID="{1D8CB08A-E5CE-4291-B82D-EE7B73C7D402}" presName="text0" presStyleLbl="node1" presStyleIdx="6" presStyleCnt="8" custRadScaleRad="130448" custRadScaleInc="23824">
        <dgm:presLayoutVars>
          <dgm:bulletEnabled val="1"/>
        </dgm:presLayoutVars>
      </dgm:prSet>
      <dgm:spPr/>
    </dgm:pt>
    <dgm:pt modelId="{06A14A0B-72C2-4CAC-8AA8-E554469E144C}" type="pres">
      <dgm:prSet presAssocID="{F15B3672-2978-44D0-A162-0BC754590440}" presName="Name56" presStyleLbl="parChTrans1D2" presStyleIdx="6" presStyleCnt="7"/>
      <dgm:spPr/>
    </dgm:pt>
    <dgm:pt modelId="{00CEB940-29FD-4F62-8FF8-5ADB7B6A9A41}" type="pres">
      <dgm:prSet presAssocID="{3DC17D94-1A59-494C-9C1B-8AD7C46C6466}" presName="text0" presStyleLbl="node1" presStyleIdx="7" presStyleCnt="8" custRadScaleRad="97514" custRadScaleInc="52181">
        <dgm:presLayoutVars>
          <dgm:bulletEnabled val="1"/>
        </dgm:presLayoutVars>
      </dgm:prSet>
      <dgm:spPr/>
    </dgm:pt>
  </dgm:ptLst>
  <dgm:cxnLst>
    <dgm:cxn modelId="{1AC0F211-C88C-4A7F-B328-FFD464EAFF84}" type="presOf" srcId="{D750FC5F-57D2-4248-BF2F-6A1C900A8C68}" destId="{A68F0CA2-9708-4F4F-8F02-A7E4FF5F8E0A}" srcOrd="0" destOrd="0" presId="urn:microsoft.com/office/officeart/2008/layout/RadialCluster"/>
    <dgm:cxn modelId="{D148DF14-1C5F-4C3B-9124-D79795C9826B}" type="presOf" srcId="{0154E2AB-700C-4662-BAE6-9A87A6442AB6}" destId="{4200752E-2262-4CDB-AD79-4CBAC2DDF597}" srcOrd="0" destOrd="0" presId="urn:microsoft.com/office/officeart/2008/layout/RadialCluster"/>
    <dgm:cxn modelId="{EC7A443B-BE12-4117-9F66-B354BB48FDA8}" srcId="{D01C6563-62CB-4394-803C-45869215ADC2}" destId="{518992C7-EFBD-4C56-A72A-5CAFF069D38E}" srcOrd="0" destOrd="0" parTransId="{B1B8BEC7-4503-4023-A439-D25F5F2FFF2E}" sibTransId="{7A6D3A99-A686-467C-8C41-B2E6FA0C5918}"/>
    <dgm:cxn modelId="{CBE9EA5B-614D-4781-A262-F5133CA99995}" type="presOf" srcId="{6D643027-D760-4A5E-977A-ADB68A454B67}" destId="{1F2736D5-FF86-45A4-949C-4DB6B8F71879}" srcOrd="0" destOrd="0" presId="urn:microsoft.com/office/officeart/2008/layout/RadialCluster"/>
    <dgm:cxn modelId="{D6DC8067-881C-4D71-9EFD-E05E4606E881}" srcId="{518992C7-EFBD-4C56-A72A-5CAFF069D38E}" destId="{4AA5FE4B-D9BF-4F39-A271-2965D6E37A8B}" srcOrd="4" destOrd="0" parTransId="{F709D35E-FE6D-496E-8D1B-5D8054CC6D20}" sibTransId="{58A7E0A5-5A6C-4A01-8E55-604E712C721C}"/>
    <dgm:cxn modelId="{42C9B253-5E5F-40F8-B98A-A6DB33D1CFB6}" type="presOf" srcId="{F15B3672-2978-44D0-A162-0BC754590440}" destId="{06A14A0B-72C2-4CAC-8AA8-E554469E144C}" srcOrd="0" destOrd="0" presId="urn:microsoft.com/office/officeart/2008/layout/RadialCluster"/>
    <dgm:cxn modelId="{F4EF3274-EF72-4123-A921-A85D13C8365D}" type="presOf" srcId="{D01C6563-62CB-4394-803C-45869215ADC2}" destId="{E5185708-ECA7-47C9-902D-92900F7AD163}" srcOrd="0" destOrd="0" presId="urn:microsoft.com/office/officeart/2008/layout/RadialCluster"/>
    <dgm:cxn modelId="{13251C84-FCED-45F7-913E-18C6B323259C}" type="presOf" srcId="{2574238E-099B-42D5-A0EC-E307147620D9}" destId="{963668E0-9E9D-4F9F-BFE7-FAE607896342}" srcOrd="0" destOrd="0" presId="urn:microsoft.com/office/officeart/2008/layout/RadialCluster"/>
    <dgm:cxn modelId="{4D680A85-E297-48EA-B216-058E26C21C10}" type="presOf" srcId="{2AD563BA-6B67-4784-8049-049400CDCE2D}" destId="{C40E4737-94F3-4CB9-BC63-BD9F80129B14}" srcOrd="0" destOrd="0" presId="urn:microsoft.com/office/officeart/2008/layout/RadialCluster"/>
    <dgm:cxn modelId="{BE62C19F-136B-43C3-BD64-1B1DEC435652}" type="presOf" srcId="{4007ABF5-3BF5-4E9D-92FC-440FC7B26841}" destId="{6AB3DE7A-1470-44DA-8079-59BB436EE085}" srcOrd="0" destOrd="0" presId="urn:microsoft.com/office/officeart/2008/layout/RadialCluster"/>
    <dgm:cxn modelId="{9EF6C4A7-3922-4872-A825-D19942EFC648}" srcId="{518992C7-EFBD-4C56-A72A-5CAFF069D38E}" destId="{1D8CB08A-E5CE-4291-B82D-EE7B73C7D402}" srcOrd="5" destOrd="0" parTransId="{4742FB65-72A9-4CC7-B1F9-B0A3994715B5}" sibTransId="{174F6373-E6C2-4865-82CE-3CC8EA61FCC5}"/>
    <dgm:cxn modelId="{9DF0DDAB-D625-4B2D-828F-481B06E9BE8D}" type="presOf" srcId="{518992C7-EFBD-4C56-A72A-5CAFF069D38E}" destId="{3719B103-448E-43F3-A3EA-66E571A700B6}" srcOrd="0" destOrd="0" presId="urn:microsoft.com/office/officeart/2008/layout/RadialCluster"/>
    <dgm:cxn modelId="{C10A8AB7-60E7-44A5-B65A-BD15A4CB6A39}" type="presOf" srcId="{4742FB65-72A9-4CC7-B1F9-B0A3994715B5}" destId="{6A5C6238-B2C8-4BFD-A27B-6D20A84DAFDD}" srcOrd="0" destOrd="0" presId="urn:microsoft.com/office/officeart/2008/layout/RadialCluster"/>
    <dgm:cxn modelId="{7625A8BD-049A-44C6-8038-954102C1EA03}" type="presOf" srcId="{79DC2C95-7DBA-4CFA-849C-63EE7A22AD40}" destId="{C12AE819-CE71-459F-8E5A-C4D4718A2F70}" srcOrd="0" destOrd="0" presId="urn:microsoft.com/office/officeart/2008/layout/RadialCluster"/>
    <dgm:cxn modelId="{93D175C0-E83F-4B6D-9B69-728149FFADBB}" type="presOf" srcId="{3DC17D94-1A59-494C-9C1B-8AD7C46C6466}" destId="{00CEB940-29FD-4F62-8FF8-5ADB7B6A9A41}" srcOrd="0" destOrd="0" presId="urn:microsoft.com/office/officeart/2008/layout/RadialCluster"/>
    <dgm:cxn modelId="{8E991CC9-8ADC-480F-8549-B8525B17BC3E}" type="presOf" srcId="{BD340DB3-F992-4978-A0AE-C2C19F7189C5}" destId="{D15B49FC-668E-4A9A-8C6C-67DB7E8B2920}" srcOrd="0" destOrd="0" presId="urn:microsoft.com/office/officeart/2008/layout/RadialCluster"/>
    <dgm:cxn modelId="{9CE62ACD-13E9-4441-B3EC-C3891A810B6E}" type="presOf" srcId="{1D8CB08A-E5CE-4291-B82D-EE7B73C7D402}" destId="{7778D666-21A1-43D8-A6E0-77BBF983CFC9}" srcOrd="0" destOrd="0" presId="urn:microsoft.com/office/officeart/2008/layout/RadialCluster"/>
    <dgm:cxn modelId="{B07693CD-15B3-48D5-8805-70EEE5613C0C}" srcId="{518992C7-EFBD-4C56-A72A-5CAFF069D38E}" destId="{3DC17D94-1A59-494C-9C1B-8AD7C46C6466}" srcOrd="6" destOrd="0" parTransId="{F15B3672-2978-44D0-A162-0BC754590440}" sibTransId="{1D623F7D-08FB-4BD0-81EF-534AC65518C5}"/>
    <dgm:cxn modelId="{86D5BDDD-7573-40A5-B0FC-B52FBCEB61F3}" srcId="{518992C7-EFBD-4C56-A72A-5CAFF069D38E}" destId="{BD340DB3-F992-4978-A0AE-C2C19F7189C5}" srcOrd="0" destOrd="0" parTransId="{2AD563BA-6B67-4784-8049-049400CDCE2D}" sibTransId="{D03B26CB-66A5-46B6-9C6B-CFA0AC62510A}"/>
    <dgm:cxn modelId="{0C620AE1-1105-41E6-9A6B-BBB2E776786D}" type="presOf" srcId="{4AA5FE4B-D9BF-4F39-A271-2965D6E37A8B}" destId="{D67D0812-4132-46BC-8392-A24478F4D330}" srcOrd="0" destOrd="0" presId="urn:microsoft.com/office/officeart/2008/layout/RadialCluster"/>
    <dgm:cxn modelId="{C33604E8-87CC-464D-AE58-42FAAE00F5D5}" type="presOf" srcId="{F709D35E-FE6D-496E-8D1B-5D8054CC6D20}" destId="{6AA17F79-DE4E-47A1-9C7B-FCA7F7E0100B}" srcOrd="0" destOrd="0" presId="urn:microsoft.com/office/officeart/2008/layout/RadialCluster"/>
    <dgm:cxn modelId="{ED4A9FF5-198A-48C7-AC24-F764A152E21C}" srcId="{518992C7-EFBD-4C56-A72A-5CAFF069D38E}" destId="{D750FC5F-57D2-4248-BF2F-6A1C900A8C68}" srcOrd="2" destOrd="0" parTransId="{79DC2C95-7DBA-4CFA-849C-63EE7A22AD40}" sibTransId="{786A882E-C49B-44B2-AC7D-72285686A449}"/>
    <dgm:cxn modelId="{76FDE8F8-2E8B-4FE0-81B3-7A4BA8293DB5}" srcId="{518992C7-EFBD-4C56-A72A-5CAFF069D38E}" destId="{6D643027-D760-4A5E-977A-ADB68A454B67}" srcOrd="1" destOrd="0" parTransId="{2574238E-099B-42D5-A0EC-E307147620D9}" sibTransId="{CEE044F9-46B6-4E72-AB54-2215426AF929}"/>
    <dgm:cxn modelId="{105BC5F9-ABF7-4944-B181-48EC8DB160A5}" srcId="{518992C7-EFBD-4C56-A72A-5CAFF069D38E}" destId="{4007ABF5-3BF5-4E9D-92FC-440FC7B26841}" srcOrd="3" destOrd="0" parTransId="{0154E2AB-700C-4662-BAE6-9A87A6442AB6}" sibTransId="{606A53F4-7280-442E-80B3-2DDB7811CD9B}"/>
    <dgm:cxn modelId="{431090CB-C221-4BE2-AFF4-1C1BE4311A3C}" type="presParOf" srcId="{E5185708-ECA7-47C9-902D-92900F7AD163}" destId="{53BCFD54-B9A5-4A96-AE97-5A3823A6FD3E}" srcOrd="0" destOrd="0" presId="urn:microsoft.com/office/officeart/2008/layout/RadialCluster"/>
    <dgm:cxn modelId="{D2AFC582-7B78-492D-9E53-C07C01848C48}" type="presParOf" srcId="{53BCFD54-B9A5-4A96-AE97-5A3823A6FD3E}" destId="{3719B103-448E-43F3-A3EA-66E571A700B6}" srcOrd="0" destOrd="0" presId="urn:microsoft.com/office/officeart/2008/layout/RadialCluster"/>
    <dgm:cxn modelId="{443C7ABE-BEAE-4B12-9FAB-E0DCB481AB36}" type="presParOf" srcId="{53BCFD54-B9A5-4A96-AE97-5A3823A6FD3E}" destId="{C40E4737-94F3-4CB9-BC63-BD9F80129B14}" srcOrd="1" destOrd="0" presId="urn:microsoft.com/office/officeart/2008/layout/RadialCluster"/>
    <dgm:cxn modelId="{662FD7F1-0423-42BA-8237-9BA803B8FB9F}" type="presParOf" srcId="{53BCFD54-B9A5-4A96-AE97-5A3823A6FD3E}" destId="{D15B49FC-668E-4A9A-8C6C-67DB7E8B2920}" srcOrd="2" destOrd="0" presId="urn:microsoft.com/office/officeart/2008/layout/RadialCluster"/>
    <dgm:cxn modelId="{F23BFB64-9439-4E44-9BC6-90A9E22D67EA}" type="presParOf" srcId="{53BCFD54-B9A5-4A96-AE97-5A3823A6FD3E}" destId="{963668E0-9E9D-4F9F-BFE7-FAE607896342}" srcOrd="3" destOrd="0" presId="urn:microsoft.com/office/officeart/2008/layout/RadialCluster"/>
    <dgm:cxn modelId="{70CD5B57-6032-459B-99D1-197FC0D423BD}" type="presParOf" srcId="{53BCFD54-B9A5-4A96-AE97-5A3823A6FD3E}" destId="{1F2736D5-FF86-45A4-949C-4DB6B8F71879}" srcOrd="4" destOrd="0" presId="urn:microsoft.com/office/officeart/2008/layout/RadialCluster"/>
    <dgm:cxn modelId="{A243D062-EC83-4FDA-A5E5-92F395F888BD}" type="presParOf" srcId="{53BCFD54-B9A5-4A96-AE97-5A3823A6FD3E}" destId="{C12AE819-CE71-459F-8E5A-C4D4718A2F70}" srcOrd="5" destOrd="0" presId="urn:microsoft.com/office/officeart/2008/layout/RadialCluster"/>
    <dgm:cxn modelId="{2787DCBE-14FF-43FD-9614-C34CE408D46F}" type="presParOf" srcId="{53BCFD54-B9A5-4A96-AE97-5A3823A6FD3E}" destId="{A68F0CA2-9708-4F4F-8F02-A7E4FF5F8E0A}" srcOrd="6" destOrd="0" presId="urn:microsoft.com/office/officeart/2008/layout/RadialCluster"/>
    <dgm:cxn modelId="{5F3AEE42-769F-4E79-84D7-79178AB66315}" type="presParOf" srcId="{53BCFD54-B9A5-4A96-AE97-5A3823A6FD3E}" destId="{4200752E-2262-4CDB-AD79-4CBAC2DDF597}" srcOrd="7" destOrd="0" presId="urn:microsoft.com/office/officeart/2008/layout/RadialCluster"/>
    <dgm:cxn modelId="{BAD80DFF-14E3-4EA4-ABB0-8E9E39BDD503}" type="presParOf" srcId="{53BCFD54-B9A5-4A96-AE97-5A3823A6FD3E}" destId="{6AB3DE7A-1470-44DA-8079-59BB436EE085}" srcOrd="8" destOrd="0" presId="urn:microsoft.com/office/officeart/2008/layout/RadialCluster"/>
    <dgm:cxn modelId="{51E1F9BD-778C-43F6-94D2-327D9C51A87B}" type="presParOf" srcId="{53BCFD54-B9A5-4A96-AE97-5A3823A6FD3E}" destId="{6AA17F79-DE4E-47A1-9C7B-FCA7F7E0100B}" srcOrd="9" destOrd="0" presId="urn:microsoft.com/office/officeart/2008/layout/RadialCluster"/>
    <dgm:cxn modelId="{561B1346-631E-4268-A4CF-B40B51E769C8}" type="presParOf" srcId="{53BCFD54-B9A5-4A96-AE97-5A3823A6FD3E}" destId="{D67D0812-4132-46BC-8392-A24478F4D330}" srcOrd="10" destOrd="0" presId="urn:microsoft.com/office/officeart/2008/layout/RadialCluster"/>
    <dgm:cxn modelId="{C8D82C43-3B1F-429D-B6AE-273445837A61}" type="presParOf" srcId="{53BCFD54-B9A5-4A96-AE97-5A3823A6FD3E}" destId="{6A5C6238-B2C8-4BFD-A27B-6D20A84DAFDD}" srcOrd="11" destOrd="0" presId="urn:microsoft.com/office/officeart/2008/layout/RadialCluster"/>
    <dgm:cxn modelId="{333A4175-0525-4501-A15A-76B0D8C6376E}" type="presParOf" srcId="{53BCFD54-B9A5-4A96-AE97-5A3823A6FD3E}" destId="{7778D666-21A1-43D8-A6E0-77BBF983CFC9}" srcOrd="12" destOrd="0" presId="urn:microsoft.com/office/officeart/2008/layout/RadialCluster"/>
    <dgm:cxn modelId="{17B618B3-A690-4979-9EC5-7BE79E8B04C1}" type="presParOf" srcId="{53BCFD54-B9A5-4A96-AE97-5A3823A6FD3E}" destId="{06A14A0B-72C2-4CAC-8AA8-E554469E144C}" srcOrd="13" destOrd="0" presId="urn:microsoft.com/office/officeart/2008/layout/RadialCluster"/>
    <dgm:cxn modelId="{D63EFAE3-0E79-472D-BCE7-48263189EBCC}" type="presParOf" srcId="{53BCFD54-B9A5-4A96-AE97-5A3823A6FD3E}" destId="{00CEB940-29FD-4F62-8FF8-5ADB7B6A9A4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F52B7-0BF3-4298-9164-3E2AF8A189DC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FD77AA65-5D23-4D2F-8B99-32899D33494A}">
      <dgm:prSet phldrT="[Tekst]"/>
      <dgm:spPr/>
      <dgm:t>
        <a:bodyPr/>
        <a:lstStyle/>
        <a:p>
          <a:r>
            <a:rPr lang="nl-NL" dirty="0"/>
            <a:t>tellingen-rapportage</a:t>
          </a:r>
        </a:p>
      </dgm:t>
      <dgm:extLst>
        <a:ext uri="{E40237B7-FDA0-4F09-8148-C483321AD2D9}">
          <dgm14:cNvPr xmlns:dgm14="http://schemas.microsoft.com/office/drawing/2010/diagram" id="0" name="" descr="Blokje tellingenrapportage"/>
        </a:ext>
      </dgm:extLst>
    </dgm:pt>
    <dgm:pt modelId="{566434B4-0F90-4468-AB65-84C50AA357FF}" type="parTrans" cxnId="{1270F8DA-F7EC-4008-A102-AB626FDB68FA}">
      <dgm:prSet/>
      <dgm:spPr/>
      <dgm:t>
        <a:bodyPr/>
        <a:lstStyle/>
        <a:p>
          <a:endParaRPr lang="nl-NL"/>
        </a:p>
      </dgm:t>
    </dgm:pt>
    <dgm:pt modelId="{BD288837-AFAB-43EC-9001-9BAAB0706CC5}" type="sibTrans" cxnId="{1270F8DA-F7EC-4008-A102-AB626FDB68FA}">
      <dgm:prSet/>
      <dgm:spPr/>
      <dgm:t>
        <a:bodyPr/>
        <a:lstStyle/>
        <a:p>
          <a:endParaRPr lang="nl-NL"/>
        </a:p>
      </dgm:t>
    </dgm:pt>
    <dgm:pt modelId="{68B9462D-2141-4853-8393-FA976434BAD3}">
      <dgm:prSet phldrT="[Tekst]" custT="1"/>
      <dgm:spPr/>
      <dgm:t>
        <a:bodyPr/>
        <a:lstStyle/>
        <a:p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gm:t>
      <dgm:extLst>
        <a:ext uri="{E40237B7-FDA0-4F09-8148-C483321AD2D9}">
          <dgm14:cNvPr xmlns:dgm14="http://schemas.microsoft.com/office/drawing/2010/diagram" id="0" name="" descr="Blokje zwevenede subjecten"/>
        </a:ext>
      </dgm:extLst>
    </dgm:pt>
    <dgm:pt modelId="{D2744558-11F0-49BC-BDBB-C898E429CDE1}" type="parTrans" cxnId="{8A8F5A8F-6DD0-45C8-B617-2FF3EDCAEDCE}">
      <dgm:prSet/>
      <dgm:spPr/>
      <dgm:t>
        <a:bodyPr/>
        <a:lstStyle/>
        <a:p>
          <a:endParaRPr lang="nl-NL"/>
        </a:p>
      </dgm:t>
    </dgm:pt>
    <dgm:pt modelId="{BE8BC203-32A5-4EFB-926A-E203E9BA7518}" type="sibTrans" cxnId="{8A8F5A8F-6DD0-45C8-B617-2FF3EDCAEDCE}">
      <dgm:prSet/>
      <dgm:spPr/>
      <dgm:t>
        <a:bodyPr/>
        <a:lstStyle/>
        <a:p>
          <a:endParaRPr lang="nl-NL"/>
        </a:p>
      </dgm:t>
    </dgm:pt>
    <dgm:pt modelId="{7501A053-694F-49A2-914A-B15C4C075FD8}">
      <dgm:prSet phldrT="[Tekst]"/>
      <dgm:spPr/>
      <dgm:t>
        <a:bodyPr/>
        <a:lstStyle/>
        <a:p>
          <a:r>
            <a:rPr lang="nl-NL" dirty="0"/>
            <a:t>vergelijkingstool</a:t>
          </a:r>
        </a:p>
      </dgm:t>
      <dgm:extLst>
        <a:ext uri="{E40237B7-FDA0-4F09-8148-C483321AD2D9}">
          <dgm14:cNvPr xmlns:dgm14="http://schemas.microsoft.com/office/drawing/2010/diagram" id="0" name="" descr="Blokje vergelijkingstool"/>
        </a:ext>
      </dgm:extLst>
    </dgm:pt>
    <dgm:pt modelId="{5DF4C20C-EDB1-43EE-A76C-F08382AF86DE}" type="parTrans" cxnId="{5AF348E0-0C36-4DC5-A6C3-567EA555862F}">
      <dgm:prSet/>
      <dgm:spPr/>
      <dgm:t>
        <a:bodyPr/>
        <a:lstStyle/>
        <a:p>
          <a:endParaRPr lang="nl-NL"/>
        </a:p>
      </dgm:t>
    </dgm:pt>
    <dgm:pt modelId="{4941DFD1-6355-4029-9AD7-A22E396C3325}" type="sibTrans" cxnId="{5AF348E0-0C36-4DC5-A6C3-567EA555862F}">
      <dgm:prSet/>
      <dgm:spPr/>
      <dgm:t>
        <a:bodyPr/>
        <a:lstStyle/>
        <a:p>
          <a:endParaRPr lang="nl-NL"/>
        </a:p>
      </dgm:t>
    </dgm:pt>
    <dgm:pt modelId="{93C7B013-FE20-4F82-90D7-722E1BA5F35D}" type="pres">
      <dgm:prSet presAssocID="{AA8F52B7-0BF3-4298-9164-3E2AF8A189DC}" presName="diagram" presStyleCnt="0">
        <dgm:presLayoutVars>
          <dgm:dir/>
          <dgm:resizeHandles val="exact"/>
        </dgm:presLayoutVars>
      </dgm:prSet>
      <dgm:spPr/>
    </dgm:pt>
    <dgm:pt modelId="{34C12F80-C3F9-4EB1-AF13-75A78290C360}" type="pres">
      <dgm:prSet presAssocID="{FD77AA65-5D23-4D2F-8B99-32899D33494A}" presName="node" presStyleLbl="node1" presStyleIdx="0" presStyleCnt="3">
        <dgm:presLayoutVars>
          <dgm:bulletEnabled val="1"/>
        </dgm:presLayoutVars>
      </dgm:prSet>
      <dgm:spPr/>
    </dgm:pt>
    <dgm:pt modelId="{A962B624-D217-4C0A-AE31-73799DA1FF24}" type="pres">
      <dgm:prSet presAssocID="{BD288837-AFAB-43EC-9001-9BAAB0706CC5}" presName="sibTrans" presStyleCnt="0"/>
      <dgm:spPr/>
    </dgm:pt>
    <dgm:pt modelId="{857000FA-9954-45C4-AFA6-1B93035C67F2}" type="pres">
      <dgm:prSet presAssocID="{68B9462D-2141-4853-8393-FA976434BAD3}" presName="node" presStyleLbl="node1" presStyleIdx="1" presStyleCnt="3">
        <dgm:presLayoutVars>
          <dgm:bulletEnabled val="1"/>
        </dgm:presLayoutVars>
      </dgm:prSet>
      <dgm:spPr/>
    </dgm:pt>
    <dgm:pt modelId="{691C5939-F60E-475B-A8CF-162C7EB37E5A}" type="pres">
      <dgm:prSet presAssocID="{BE8BC203-32A5-4EFB-926A-E203E9BA7518}" presName="sibTrans" presStyleCnt="0"/>
      <dgm:spPr/>
    </dgm:pt>
    <dgm:pt modelId="{CE5143F9-CEA2-4FA1-A1AF-0D71D4E0AF48}" type="pres">
      <dgm:prSet presAssocID="{7501A053-694F-49A2-914A-B15C4C075FD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386C1B-B0D2-4CA2-875A-2C69566B76D1}" type="presOf" srcId="{7501A053-694F-49A2-914A-B15C4C075FD8}" destId="{CE5143F9-CEA2-4FA1-A1AF-0D71D4E0AF48}" srcOrd="0" destOrd="0" presId="urn:microsoft.com/office/officeart/2005/8/layout/default"/>
    <dgm:cxn modelId="{D40E0B20-8373-469B-9ADC-3DC2E32DFE5C}" type="presOf" srcId="{FD77AA65-5D23-4D2F-8B99-32899D33494A}" destId="{34C12F80-C3F9-4EB1-AF13-75A78290C360}" srcOrd="0" destOrd="0" presId="urn:microsoft.com/office/officeart/2005/8/layout/default"/>
    <dgm:cxn modelId="{90642371-E063-47E2-8767-F7889A548766}" type="presOf" srcId="{68B9462D-2141-4853-8393-FA976434BAD3}" destId="{857000FA-9954-45C4-AFA6-1B93035C67F2}" srcOrd="0" destOrd="0" presId="urn:microsoft.com/office/officeart/2005/8/layout/default"/>
    <dgm:cxn modelId="{8A8F5A8F-6DD0-45C8-B617-2FF3EDCAEDCE}" srcId="{AA8F52B7-0BF3-4298-9164-3E2AF8A189DC}" destId="{68B9462D-2141-4853-8393-FA976434BAD3}" srcOrd="1" destOrd="0" parTransId="{D2744558-11F0-49BC-BDBB-C898E429CDE1}" sibTransId="{BE8BC203-32A5-4EFB-926A-E203E9BA7518}"/>
    <dgm:cxn modelId="{47A3E0A4-C1DA-48DD-91D2-69937115B91A}" type="presOf" srcId="{AA8F52B7-0BF3-4298-9164-3E2AF8A189DC}" destId="{93C7B013-FE20-4F82-90D7-722E1BA5F35D}" srcOrd="0" destOrd="0" presId="urn:microsoft.com/office/officeart/2005/8/layout/default"/>
    <dgm:cxn modelId="{1270F8DA-F7EC-4008-A102-AB626FDB68FA}" srcId="{AA8F52B7-0BF3-4298-9164-3E2AF8A189DC}" destId="{FD77AA65-5D23-4D2F-8B99-32899D33494A}" srcOrd="0" destOrd="0" parTransId="{566434B4-0F90-4468-AB65-84C50AA357FF}" sibTransId="{BD288837-AFAB-43EC-9001-9BAAB0706CC5}"/>
    <dgm:cxn modelId="{5AF348E0-0C36-4DC5-A6C3-567EA555862F}" srcId="{AA8F52B7-0BF3-4298-9164-3E2AF8A189DC}" destId="{7501A053-694F-49A2-914A-B15C4C075FD8}" srcOrd="2" destOrd="0" parTransId="{5DF4C20C-EDB1-43EE-A76C-F08382AF86DE}" sibTransId="{4941DFD1-6355-4029-9AD7-A22E396C3325}"/>
    <dgm:cxn modelId="{60164073-CA4B-4562-B841-F8E86BC39E96}" type="presParOf" srcId="{93C7B013-FE20-4F82-90D7-722E1BA5F35D}" destId="{34C12F80-C3F9-4EB1-AF13-75A78290C360}" srcOrd="0" destOrd="0" presId="urn:microsoft.com/office/officeart/2005/8/layout/default"/>
    <dgm:cxn modelId="{0D1A63FF-BBAA-4EE8-B1DB-4F9DB52233EE}" type="presParOf" srcId="{93C7B013-FE20-4F82-90D7-722E1BA5F35D}" destId="{A962B624-D217-4C0A-AE31-73799DA1FF24}" srcOrd="1" destOrd="0" presId="urn:microsoft.com/office/officeart/2005/8/layout/default"/>
    <dgm:cxn modelId="{964941C6-7F7F-436E-A5E7-E77C07953EA8}" type="presParOf" srcId="{93C7B013-FE20-4F82-90D7-722E1BA5F35D}" destId="{857000FA-9954-45C4-AFA6-1B93035C67F2}" srcOrd="2" destOrd="0" presId="urn:microsoft.com/office/officeart/2005/8/layout/default"/>
    <dgm:cxn modelId="{226B6F9F-0C82-4F8B-ACA2-542158751462}" type="presParOf" srcId="{93C7B013-FE20-4F82-90D7-722E1BA5F35D}" destId="{691C5939-F60E-475B-A8CF-162C7EB37E5A}" srcOrd="3" destOrd="0" presId="urn:microsoft.com/office/officeart/2005/8/layout/default"/>
    <dgm:cxn modelId="{D9486C07-A4D6-402B-AC33-8C3AC68BDDB7}" type="presParOf" srcId="{93C7B013-FE20-4F82-90D7-722E1BA5F35D}" destId="{CE5143F9-CEA2-4FA1-A1AF-0D71D4E0AF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485930DB-0EC0-407A-8962-3D4A875B2B9C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</dgm:t>
    </dgm:pt>
    <dgm:pt modelId="{94A516AF-C6BD-4DAE-8D1B-5BD3FC9B4580}" type="sibTrans" cxnId="{CA60780C-1B80-45E6-9DAB-CF806F7077C3}">
      <dgm:prSet/>
      <dgm:spPr/>
      <dgm:t>
        <a:bodyPr/>
        <a:lstStyle/>
        <a:p>
          <a:endParaRPr lang="nl-NL"/>
        </a:p>
      </dgm:t>
    </dgm:pt>
    <dgm:pt modelId="{31588E29-7950-4410-BB2F-327BCDBDDD97}" type="parTrans" cxnId="{CA60780C-1B80-45E6-9DAB-CF806F7077C3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CA60780C-1B80-45E6-9DAB-CF806F7077C3}" srcId="{A3FB3679-2712-4214-9BED-DAEF9316EFB5}" destId="{485930DB-0EC0-407A-8962-3D4A875B2B9C}" srcOrd="1" destOrd="0" parTransId="{31588E29-7950-4410-BB2F-327BCDBDDD97}" sibTransId="{94A516AF-C6BD-4DAE-8D1B-5BD3FC9B4580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3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2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DCF8FEEB-EE66-40D2-8D8D-1B0A61C090EE}" type="presOf" srcId="{485930DB-0EC0-407A-8962-3D4A875B2B9C}" destId="{F9DFA9CE-5C44-49E1-8CE0-E01CDF51E582}" srcOrd="0" destOrd="2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Woning (code 10, 11 of 12)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Waarde in de LV WOZ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ECF33F-E8BF-4661-99B9-31662A05CEA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Status object 0 (actief)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60D77B-2817-46ED-AF53-7D06DB11E5B1}" type="parTrans" cxnId="{775BCC8C-3404-4E96-8CF7-005D87E55317}">
      <dgm:prSet/>
      <dgm:spPr/>
      <dgm:t>
        <a:bodyPr/>
        <a:lstStyle/>
        <a:p>
          <a:endParaRPr lang="nl-NL"/>
        </a:p>
      </dgm:t>
    </dgm:pt>
    <dgm:pt modelId="{1A499E12-2BBD-4922-853F-DAEB260C5E4A}" type="sibTrans" cxnId="{775BCC8C-3404-4E96-8CF7-005D87E55317}">
      <dgm:prSet/>
      <dgm:spPr/>
      <dgm:t>
        <a:bodyPr/>
        <a:lstStyle/>
        <a:p>
          <a:endParaRPr lang="nl-NL"/>
        </a:p>
      </dgm:t>
    </dgm:pt>
    <dgm:pt modelId="{591FFD1A-3B9C-4A56-A0D4-19711BEA3156}">
      <dgm:prSet phldrT="[Tekst]"/>
      <dgm:spPr/>
      <dgm:t>
        <a:bodyPr/>
        <a:lstStyle/>
        <a:p>
          <a:r>
            <a:rPr lang="nl-NL" dirty="0"/>
            <a:t> IsVerbondenMet-relatie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D22A12-2628-4ED0-96D9-F84AE65882BF}" type="parTrans" cxnId="{68BA5824-1A92-45DC-AC2F-6AF3AB9C7EB7}">
      <dgm:prSet/>
      <dgm:spPr/>
      <dgm:t>
        <a:bodyPr/>
        <a:lstStyle/>
        <a:p>
          <a:endParaRPr lang="nl-NL"/>
        </a:p>
      </dgm:t>
    </dgm:pt>
    <dgm:pt modelId="{897379C9-FCF5-48E2-835D-15E3D3C8AB9F}" type="sibTrans" cxnId="{68BA5824-1A92-45DC-AC2F-6AF3AB9C7EB7}">
      <dgm:prSet/>
      <dgm:spPr/>
      <dgm:t>
        <a:bodyPr/>
        <a:lstStyle/>
        <a:p>
          <a:endParaRPr lang="nl-NL"/>
        </a:p>
      </dgm:t>
    </dgm:pt>
    <dgm:pt modelId="{2EA6BF35-981D-4280-9B3A-1C2C8985199C}">
      <dgm:prSet phldrT="[Tekst]"/>
      <dgm:spPr/>
      <dgm:t>
        <a:bodyPr/>
        <a:lstStyle/>
        <a:p>
          <a:r>
            <a:rPr lang="nl-NL" dirty="0"/>
            <a:t> Actuele VBO in de BAG 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AA418-8071-435D-A556-AD76FBF84494}" type="parTrans" cxnId="{F89E0ABF-1A8D-4FC2-9EFF-A3EA415DEBBD}">
      <dgm:prSet/>
      <dgm:spPr/>
      <dgm:t>
        <a:bodyPr/>
        <a:lstStyle/>
        <a:p>
          <a:endParaRPr lang="nl-NL"/>
        </a:p>
      </dgm:t>
    </dgm:pt>
    <dgm:pt modelId="{1CFC6290-9073-4486-8005-BA191696EC0C}" type="sibTrans" cxnId="{F89E0ABF-1A8D-4FC2-9EFF-A3EA415DEBBD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976C0601-7BC0-4022-8C25-ECFCE3921AF3}" type="presOf" srcId="{4CECF33F-E8BF-4661-99B9-31662A05CEA5}" destId="{F9DFA9CE-5C44-49E1-8CE0-E01CDF51E582}" srcOrd="0" destOrd="3" presId="urn:microsoft.com/office/officeart/2005/8/layout/vList3"/>
    <dgm:cxn modelId="{68BA5824-1A92-45DC-AC2F-6AF3AB9C7EB7}" srcId="{A3FB3679-2712-4214-9BED-DAEF9316EFB5}" destId="{591FFD1A-3B9C-4A56-A0D4-19711BEA3156}" srcOrd="3" destOrd="0" parTransId="{6BD22A12-2628-4ED0-96D9-F84AE65882BF}" sibTransId="{897379C9-FCF5-48E2-835D-15E3D3C8AB9F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D0376D63-A407-463D-979E-F0E50725A032}" type="presOf" srcId="{2EA6BF35-981D-4280-9B3A-1C2C8985199C}" destId="{F9DFA9CE-5C44-49E1-8CE0-E01CDF51E582}" srcOrd="0" destOrd="5" presId="urn:microsoft.com/office/officeart/2005/8/layout/vList3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2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775BCC8C-3404-4E96-8CF7-005D87E55317}" srcId="{A3FB3679-2712-4214-9BED-DAEF9316EFB5}" destId="{4CECF33F-E8BF-4661-99B9-31662A05CEA5}" srcOrd="2" destOrd="0" parTransId="{8B60D77B-2817-46ED-AF53-7D06DB11E5B1}" sibTransId="{1A499E12-2BBD-4922-853F-DAEB260C5E4A}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1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F89E0ABF-1A8D-4FC2-9EFF-A3EA415DEBBD}" srcId="{A3FB3679-2712-4214-9BED-DAEF9316EFB5}" destId="{2EA6BF35-981D-4280-9B3A-1C2C8985199C}" srcOrd="4" destOrd="0" parTransId="{ED3AA418-8071-435D-A556-AD76FBF84494}" sibTransId="{1CFC6290-9073-4486-8005-BA191696EC0C}"/>
    <dgm:cxn modelId="{80BB4FFB-B1D5-4A08-AA60-720F23BADD37}" type="presOf" srcId="{591FFD1A-3B9C-4A56-A0D4-19711BEA3156}" destId="{F9DFA9CE-5C44-49E1-8CE0-E01CDF51E582}" srcOrd="0" destOrd="4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C6563-62CB-4394-803C-45869215AD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518992C7-EFBD-4C56-A72A-5CAFF069D38E}">
      <dgm:prSet phldrT="[Tekst]"/>
      <dgm:spPr/>
      <dgm:t>
        <a:bodyPr/>
        <a:lstStyle/>
        <a:p>
          <a:r>
            <a:rPr lang="nl-NL" dirty="0"/>
            <a:t>LV WOZ</a:t>
          </a:r>
        </a:p>
      </dgm:t>
    </dgm:pt>
    <dgm:pt modelId="{B1B8BEC7-4503-4023-A439-D25F5F2FFF2E}" type="parTrans" cxnId="{EC7A443B-BE12-4117-9F66-B354BB48FDA8}">
      <dgm:prSet/>
      <dgm:spPr/>
      <dgm:t>
        <a:bodyPr/>
        <a:lstStyle/>
        <a:p>
          <a:endParaRPr lang="nl-NL"/>
        </a:p>
      </dgm:t>
    </dgm:pt>
    <dgm:pt modelId="{7A6D3A99-A686-467C-8C41-B2E6FA0C5918}" type="sibTrans" cxnId="{EC7A443B-BE12-4117-9F66-B354BB48FDA8}">
      <dgm:prSet/>
      <dgm:spPr/>
      <dgm:t>
        <a:bodyPr/>
        <a:lstStyle/>
        <a:p>
          <a:endParaRPr lang="nl-NL"/>
        </a:p>
      </dgm:t>
    </dgm:pt>
    <dgm:pt modelId="{D750FC5F-57D2-4248-BF2F-6A1C900A8C68}">
      <dgm:prSet phldrT="[Tekst]"/>
      <dgm:spPr/>
      <dgm:t>
        <a:bodyPr/>
        <a:lstStyle/>
        <a:p>
          <a:r>
            <a:rPr lang="nl-NL" b="1" dirty="0"/>
            <a:t>MijnOverheid</a:t>
          </a:r>
        </a:p>
      </dgm:t>
    </dgm:pt>
    <dgm:pt modelId="{79DC2C95-7DBA-4CFA-849C-63EE7A22AD40}" type="parTrans" cxnId="{ED4A9FF5-198A-48C7-AC24-F764A152E21C}">
      <dgm:prSet/>
      <dgm:spPr/>
      <dgm:t>
        <a:bodyPr/>
        <a:lstStyle/>
        <a:p>
          <a:endParaRPr lang="nl-NL"/>
        </a:p>
      </dgm:t>
    </dgm:pt>
    <dgm:pt modelId="{786A882E-C49B-44B2-AC7D-72285686A449}" type="sibTrans" cxnId="{ED4A9FF5-198A-48C7-AC24-F764A152E21C}">
      <dgm:prSet/>
      <dgm:spPr/>
      <dgm:t>
        <a:bodyPr/>
        <a:lstStyle/>
        <a:p>
          <a:endParaRPr lang="nl-NL"/>
        </a:p>
      </dgm:t>
    </dgm:pt>
    <dgm:pt modelId="{BD340DB3-F992-4978-A0AE-C2C19F7189C5}">
      <dgm:prSet/>
      <dgm:spPr/>
      <dgm:t>
        <a:bodyPr/>
        <a:lstStyle/>
        <a:p>
          <a:r>
            <a:rPr lang="nl-NL" b="1" dirty="0"/>
            <a:t>WOZ-waardeloket</a:t>
          </a:r>
        </a:p>
      </dgm:t>
    </dgm:pt>
    <dgm:pt modelId="{2AD563BA-6B67-4784-8049-049400CDCE2D}" type="parTrans" cxnId="{86D5BDDD-7573-40A5-B0FC-B52FBCEB61F3}">
      <dgm:prSet/>
      <dgm:spPr/>
      <dgm:t>
        <a:bodyPr/>
        <a:lstStyle/>
        <a:p>
          <a:endParaRPr lang="nl-NL"/>
        </a:p>
      </dgm:t>
    </dgm:pt>
    <dgm:pt modelId="{D03B26CB-66A5-46B6-9C6B-CFA0AC62510A}" type="sibTrans" cxnId="{86D5BDDD-7573-40A5-B0FC-B52FBCEB61F3}">
      <dgm:prSet/>
      <dgm:spPr/>
      <dgm:t>
        <a:bodyPr/>
        <a:lstStyle/>
        <a:p>
          <a:endParaRPr lang="nl-NL"/>
        </a:p>
      </dgm:t>
    </dgm:pt>
    <dgm:pt modelId="{6D643027-D760-4A5E-977A-ADB68A454B6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afnemers</a:t>
          </a:r>
        </a:p>
      </dgm:t>
    </dgm:pt>
    <dgm:pt modelId="{2574238E-099B-42D5-A0EC-E307147620D9}" type="parTrans" cxnId="{76FDE8F8-2E8B-4FE0-81B3-7A4BA8293DB5}">
      <dgm:prSet/>
      <dgm:spPr>
        <a:ln>
          <a:solidFill>
            <a:schemeClr val="tx1"/>
          </a:solidFill>
        </a:ln>
      </dgm:spPr>
      <dgm:t>
        <a:bodyPr/>
        <a:lstStyle/>
        <a:p>
          <a:endParaRPr lang="nl-NL"/>
        </a:p>
      </dgm:t>
    </dgm:pt>
    <dgm:pt modelId="{CEE044F9-46B6-4E72-AB54-2215426AF929}" type="sibTrans" cxnId="{76FDE8F8-2E8B-4FE0-81B3-7A4BA8293DB5}">
      <dgm:prSet/>
      <dgm:spPr/>
      <dgm:t>
        <a:bodyPr/>
        <a:lstStyle/>
        <a:p>
          <a:endParaRPr lang="nl-NL"/>
        </a:p>
      </dgm:t>
    </dgm:pt>
    <dgm:pt modelId="{4007ABF5-3BF5-4E9D-92FC-440FC7B26841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Tellingen-rapportage</a:t>
          </a:r>
        </a:p>
      </dgm:t>
    </dgm:pt>
    <dgm:pt modelId="{0154E2AB-700C-4662-BAE6-9A87A6442AB6}" type="parTrans" cxnId="{105BC5F9-ABF7-4944-B181-48EC8DB160A5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606A53F4-7280-442E-80B3-2DDB7811CD9B}" type="sibTrans" cxnId="{105BC5F9-ABF7-4944-B181-48EC8DB160A5}">
      <dgm:prSet/>
      <dgm:spPr/>
      <dgm:t>
        <a:bodyPr/>
        <a:lstStyle/>
        <a:p>
          <a:endParaRPr lang="nl-NL"/>
        </a:p>
      </dgm:t>
    </dgm:pt>
    <dgm:pt modelId="{4AA5FE4B-D9BF-4F39-A271-2965D6E37A8B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Overzicht Waarderings-</a:t>
          </a:r>
          <a:br>
            <a:rPr lang="nl-NL" sz="1500" dirty="0">
              <a:solidFill>
                <a:srgbClr val="00B050"/>
              </a:solidFill>
            </a:rPr>
          </a:br>
          <a:r>
            <a:rPr lang="nl-NL" sz="1500" dirty="0">
              <a:solidFill>
                <a:srgbClr val="00B050"/>
              </a:solidFill>
            </a:rPr>
            <a:t>kamer</a:t>
          </a:r>
        </a:p>
      </dgm:t>
    </dgm:pt>
    <dgm:pt modelId="{F709D35E-FE6D-496E-8D1B-5D8054CC6D20}" type="parTrans" cxnId="{D6DC8067-881C-4D71-9EFD-E05E4606E881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58A7E0A5-5A6C-4A01-8E55-604E712C721C}" type="sibTrans" cxnId="{D6DC8067-881C-4D71-9EFD-E05E4606E881}">
      <dgm:prSet/>
      <dgm:spPr/>
      <dgm:t>
        <a:bodyPr/>
        <a:lstStyle/>
        <a:p>
          <a:endParaRPr lang="nl-NL"/>
        </a:p>
      </dgm:t>
    </dgm:pt>
    <dgm:pt modelId="{1D8CB08A-E5CE-4291-B82D-EE7B73C7D402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MijnKadaster</a:t>
          </a:r>
        </a:p>
      </dgm:t>
    </dgm:pt>
    <dgm:pt modelId="{174F6373-E6C2-4865-82CE-3CC8EA61FCC5}" type="sibTrans" cxnId="{9EF6C4A7-3922-4872-A825-D19942EFC648}">
      <dgm:prSet/>
      <dgm:spPr/>
      <dgm:t>
        <a:bodyPr/>
        <a:lstStyle/>
        <a:p>
          <a:endParaRPr lang="nl-NL"/>
        </a:p>
      </dgm:t>
    </dgm:pt>
    <dgm:pt modelId="{4742FB65-72A9-4CC7-B1F9-B0A3994715B5}" type="parTrans" cxnId="{9EF6C4A7-3922-4872-A825-D19942EFC648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3DC17D94-1A59-494C-9C1B-8AD7C46C6466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Foutberichten</a:t>
          </a:r>
        </a:p>
      </dgm:t>
    </dgm:pt>
    <dgm:pt modelId="{1D623F7D-08FB-4BD0-81EF-534AC65518C5}" type="sibTrans" cxnId="{B07693CD-15B3-48D5-8805-70EEE5613C0C}">
      <dgm:prSet/>
      <dgm:spPr/>
      <dgm:t>
        <a:bodyPr/>
        <a:lstStyle/>
        <a:p>
          <a:endParaRPr lang="nl-NL"/>
        </a:p>
      </dgm:t>
    </dgm:pt>
    <dgm:pt modelId="{F15B3672-2978-44D0-A162-0BC754590440}" type="parTrans" cxnId="{B07693CD-15B3-48D5-8805-70EEE5613C0C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E5185708-ECA7-47C9-902D-92900F7AD163}" type="pres">
      <dgm:prSet presAssocID="{D01C6563-62CB-4394-803C-45869215AD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BCFD54-B9A5-4A96-AE97-5A3823A6FD3E}" type="pres">
      <dgm:prSet presAssocID="{518992C7-EFBD-4C56-A72A-5CAFF069D38E}" presName="singleCycle" presStyleCnt="0"/>
      <dgm:spPr/>
    </dgm:pt>
    <dgm:pt modelId="{3719B103-448E-43F3-A3EA-66E571A700B6}" type="pres">
      <dgm:prSet presAssocID="{518992C7-EFBD-4C56-A72A-5CAFF069D38E}" presName="singleCenter" presStyleLbl="node1" presStyleIdx="0" presStyleCnt="8" custScaleX="164063" custScaleY="41927">
        <dgm:presLayoutVars>
          <dgm:chMax val="7"/>
          <dgm:chPref val="7"/>
        </dgm:presLayoutVars>
      </dgm:prSet>
      <dgm:spPr/>
    </dgm:pt>
    <dgm:pt modelId="{C40E4737-94F3-4CB9-BC63-BD9F80129B14}" type="pres">
      <dgm:prSet presAssocID="{2AD563BA-6B67-4784-8049-049400CDCE2D}" presName="Name56" presStyleLbl="parChTrans1D2" presStyleIdx="0" presStyleCnt="7"/>
      <dgm:spPr/>
    </dgm:pt>
    <dgm:pt modelId="{D15B49FC-668E-4A9A-8C6C-67DB7E8B2920}" type="pres">
      <dgm:prSet presAssocID="{BD340DB3-F992-4978-A0AE-C2C19F7189C5}" presName="text0" presStyleLbl="node1" presStyleIdx="1" presStyleCnt="8" custRadScaleRad="152943" custRadScaleInc="201898">
        <dgm:presLayoutVars>
          <dgm:bulletEnabled val="1"/>
        </dgm:presLayoutVars>
      </dgm:prSet>
      <dgm:spPr/>
    </dgm:pt>
    <dgm:pt modelId="{963668E0-9E9D-4F9F-BFE7-FAE607896342}" type="pres">
      <dgm:prSet presAssocID="{2574238E-099B-42D5-A0EC-E307147620D9}" presName="Name56" presStyleLbl="parChTrans1D2" presStyleIdx="1" presStyleCnt="7"/>
      <dgm:spPr/>
    </dgm:pt>
    <dgm:pt modelId="{1F2736D5-FF86-45A4-949C-4DB6B8F71879}" type="pres">
      <dgm:prSet presAssocID="{6D643027-D760-4A5E-977A-ADB68A454B67}" presName="text0" presStyleLbl="node1" presStyleIdx="2" presStyleCnt="8" custRadScaleRad="153249" custRadScaleInc="147663">
        <dgm:presLayoutVars>
          <dgm:bulletEnabled val="1"/>
        </dgm:presLayoutVars>
      </dgm:prSet>
      <dgm:spPr/>
    </dgm:pt>
    <dgm:pt modelId="{C12AE819-CE71-459F-8E5A-C4D4718A2F70}" type="pres">
      <dgm:prSet presAssocID="{79DC2C95-7DBA-4CFA-849C-63EE7A22AD40}" presName="Name56" presStyleLbl="parChTrans1D2" presStyleIdx="2" presStyleCnt="7"/>
      <dgm:spPr/>
    </dgm:pt>
    <dgm:pt modelId="{A68F0CA2-9708-4F4F-8F02-A7E4FF5F8E0A}" type="pres">
      <dgm:prSet presAssocID="{D750FC5F-57D2-4248-BF2F-6A1C900A8C68}" presName="text0" presStyleLbl="node1" presStyleIdx="3" presStyleCnt="8" custRadScaleRad="150603" custRadScaleInc="87910">
        <dgm:presLayoutVars>
          <dgm:bulletEnabled val="1"/>
        </dgm:presLayoutVars>
      </dgm:prSet>
      <dgm:spPr/>
    </dgm:pt>
    <dgm:pt modelId="{4200752E-2262-4CDB-AD79-4CBAC2DDF597}" type="pres">
      <dgm:prSet presAssocID="{0154E2AB-700C-4662-BAE6-9A87A6442AB6}" presName="Name56" presStyleLbl="parChTrans1D2" presStyleIdx="3" presStyleCnt="7"/>
      <dgm:spPr/>
    </dgm:pt>
    <dgm:pt modelId="{6AB3DE7A-1470-44DA-8079-59BB436EE085}" type="pres">
      <dgm:prSet presAssocID="{4007ABF5-3BF5-4E9D-92FC-440FC7B26841}" presName="text0" presStyleLbl="node1" presStyleIdx="4" presStyleCnt="8" custRadScaleRad="123545" custRadScaleInc="531043">
        <dgm:presLayoutVars>
          <dgm:bulletEnabled val="1"/>
        </dgm:presLayoutVars>
      </dgm:prSet>
      <dgm:spPr/>
    </dgm:pt>
    <dgm:pt modelId="{6AA17F79-DE4E-47A1-9C7B-FCA7F7E0100B}" type="pres">
      <dgm:prSet presAssocID="{F709D35E-FE6D-496E-8D1B-5D8054CC6D20}" presName="Name56" presStyleLbl="parChTrans1D2" presStyleIdx="4" presStyleCnt="7"/>
      <dgm:spPr/>
    </dgm:pt>
    <dgm:pt modelId="{D67D0812-4132-46BC-8392-A24478F4D330}" type="pres">
      <dgm:prSet presAssocID="{4AA5FE4B-D9BF-4F39-A271-2965D6E37A8B}" presName="text0" presStyleLbl="node1" presStyleIdx="5" presStyleCnt="8" custRadScaleRad="108629" custRadScaleInc="20707">
        <dgm:presLayoutVars>
          <dgm:bulletEnabled val="1"/>
        </dgm:presLayoutVars>
      </dgm:prSet>
      <dgm:spPr/>
    </dgm:pt>
    <dgm:pt modelId="{6A5C6238-B2C8-4BFD-A27B-6D20A84DAFDD}" type="pres">
      <dgm:prSet presAssocID="{4742FB65-72A9-4CC7-B1F9-B0A3994715B5}" presName="Name56" presStyleLbl="parChTrans1D2" presStyleIdx="5" presStyleCnt="7"/>
      <dgm:spPr/>
    </dgm:pt>
    <dgm:pt modelId="{7778D666-21A1-43D8-A6E0-77BBF983CFC9}" type="pres">
      <dgm:prSet presAssocID="{1D8CB08A-E5CE-4291-B82D-EE7B73C7D402}" presName="text0" presStyleLbl="node1" presStyleIdx="6" presStyleCnt="8" custRadScaleRad="130448" custRadScaleInc="23824">
        <dgm:presLayoutVars>
          <dgm:bulletEnabled val="1"/>
        </dgm:presLayoutVars>
      </dgm:prSet>
      <dgm:spPr/>
    </dgm:pt>
    <dgm:pt modelId="{06A14A0B-72C2-4CAC-8AA8-E554469E144C}" type="pres">
      <dgm:prSet presAssocID="{F15B3672-2978-44D0-A162-0BC754590440}" presName="Name56" presStyleLbl="parChTrans1D2" presStyleIdx="6" presStyleCnt="7"/>
      <dgm:spPr/>
    </dgm:pt>
    <dgm:pt modelId="{00CEB940-29FD-4F62-8FF8-5ADB7B6A9A41}" type="pres">
      <dgm:prSet presAssocID="{3DC17D94-1A59-494C-9C1B-8AD7C46C6466}" presName="text0" presStyleLbl="node1" presStyleIdx="7" presStyleCnt="8" custRadScaleRad="97514" custRadScaleInc="52181">
        <dgm:presLayoutVars>
          <dgm:bulletEnabled val="1"/>
        </dgm:presLayoutVars>
      </dgm:prSet>
      <dgm:spPr/>
    </dgm:pt>
  </dgm:ptLst>
  <dgm:cxnLst>
    <dgm:cxn modelId="{1AC0F211-C88C-4A7F-B328-FFD464EAFF84}" type="presOf" srcId="{D750FC5F-57D2-4248-BF2F-6A1C900A8C68}" destId="{A68F0CA2-9708-4F4F-8F02-A7E4FF5F8E0A}" srcOrd="0" destOrd="0" presId="urn:microsoft.com/office/officeart/2008/layout/RadialCluster"/>
    <dgm:cxn modelId="{D148DF14-1C5F-4C3B-9124-D79795C9826B}" type="presOf" srcId="{0154E2AB-700C-4662-BAE6-9A87A6442AB6}" destId="{4200752E-2262-4CDB-AD79-4CBAC2DDF597}" srcOrd="0" destOrd="0" presId="urn:microsoft.com/office/officeart/2008/layout/RadialCluster"/>
    <dgm:cxn modelId="{EC7A443B-BE12-4117-9F66-B354BB48FDA8}" srcId="{D01C6563-62CB-4394-803C-45869215ADC2}" destId="{518992C7-EFBD-4C56-A72A-5CAFF069D38E}" srcOrd="0" destOrd="0" parTransId="{B1B8BEC7-4503-4023-A439-D25F5F2FFF2E}" sibTransId="{7A6D3A99-A686-467C-8C41-B2E6FA0C5918}"/>
    <dgm:cxn modelId="{CBE9EA5B-614D-4781-A262-F5133CA99995}" type="presOf" srcId="{6D643027-D760-4A5E-977A-ADB68A454B67}" destId="{1F2736D5-FF86-45A4-949C-4DB6B8F71879}" srcOrd="0" destOrd="0" presId="urn:microsoft.com/office/officeart/2008/layout/RadialCluster"/>
    <dgm:cxn modelId="{D6DC8067-881C-4D71-9EFD-E05E4606E881}" srcId="{518992C7-EFBD-4C56-A72A-5CAFF069D38E}" destId="{4AA5FE4B-D9BF-4F39-A271-2965D6E37A8B}" srcOrd="4" destOrd="0" parTransId="{F709D35E-FE6D-496E-8D1B-5D8054CC6D20}" sibTransId="{58A7E0A5-5A6C-4A01-8E55-604E712C721C}"/>
    <dgm:cxn modelId="{42C9B253-5E5F-40F8-B98A-A6DB33D1CFB6}" type="presOf" srcId="{F15B3672-2978-44D0-A162-0BC754590440}" destId="{06A14A0B-72C2-4CAC-8AA8-E554469E144C}" srcOrd="0" destOrd="0" presId="urn:microsoft.com/office/officeart/2008/layout/RadialCluster"/>
    <dgm:cxn modelId="{F4EF3274-EF72-4123-A921-A85D13C8365D}" type="presOf" srcId="{D01C6563-62CB-4394-803C-45869215ADC2}" destId="{E5185708-ECA7-47C9-902D-92900F7AD163}" srcOrd="0" destOrd="0" presId="urn:microsoft.com/office/officeart/2008/layout/RadialCluster"/>
    <dgm:cxn modelId="{13251C84-FCED-45F7-913E-18C6B323259C}" type="presOf" srcId="{2574238E-099B-42D5-A0EC-E307147620D9}" destId="{963668E0-9E9D-4F9F-BFE7-FAE607896342}" srcOrd="0" destOrd="0" presId="urn:microsoft.com/office/officeart/2008/layout/RadialCluster"/>
    <dgm:cxn modelId="{4D680A85-E297-48EA-B216-058E26C21C10}" type="presOf" srcId="{2AD563BA-6B67-4784-8049-049400CDCE2D}" destId="{C40E4737-94F3-4CB9-BC63-BD9F80129B14}" srcOrd="0" destOrd="0" presId="urn:microsoft.com/office/officeart/2008/layout/RadialCluster"/>
    <dgm:cxn modelId="{BE62C19F-136B-43C3-BD64-1B1DEC435652}" type="presOf" srcId="{4007ABF5-3BF5-4E9D-92FC-440FC7B26841}" destId="{6AB3DE7A-1470-44DA-8079-59BB436EE085}" srcOrd="0" destOrd="0" presId="urn:microsoft.com/office/officeart/2008/layout/RadialCluster"/>
    <dgm:cxn modelId="{9EF6C4A7-3922-4872-A825-D19942EFC648}" srcId="{518992C7-EFBD-4C56-A72A-5CAFF069D38E}" destId="{1D8CB08A-E5CE-4291-B82D-EE7B73C7D402}" srcOrd="5" destOrd="0" parTransId="{4742FB65-72A9-4CC7-B1F9-B0A3994715B5}" sibTransId="{174F6373-E6C2-4865-82CE-3CC8EA61FCC5}"/>
    <dgm:cxn modelId="{9DF0DDAB-D625-4B2D-828F-481B06E9BE8D}" type="presOf" srcId="{518992C7-EFBD-4C56-A72A-5CAFF069D38E}" destId="{3719B103-448E-43F3-A3EA-66E571A700B6}" srcOrd="0" destOrd="0" presId="urn:microsoft.com/office/officeart/2008/layout/RadialCluster"/>
    <dgm:cxn modelId="{C10A8AB7-60E7-44A5-B65A-BD15A4CB6A39}" type="presOf" srcId="{4742FB65-72A9-4CC7-B1F9-B0A3994715B5}" destId="{6A5C6238-B2C8-4BFD-A27B-6D20A84DAFDD}" srcOrd="0" destOrd="0" presId="urn:microsoft.com/office/officeart/2008/layout/RadialCluster"/>
    <dgm:cxn modelId="{7625A8BD-049A-44C6-8038-954102C1EA03}" type="presOf" srcId="{79DC2C95-7DBA-4CFA-849C-63EE7A22AD40}" destId="{C12AE819-CE71-459F-8E5A-C4D4718A2F70}" srcOrd="0" destOrd="0" presId="urn:microsoft.com/office/officeart/2008/layout/RadialCluster"/>
    <dgm:cxn modelId="{93D175C0-E83F-4B6D-9B69-728149FFADBB}" type="presOf" srcId="{3DC17D94-1A59-494C-9C1B-8AD7C46C6466}" destId="{00CEB940-29FD-4F62-8FF8-5ADB7B6A9A41}" srcOrd="0" destOrd="0" presId="urn:microsoft.com/office/officeart/2008/layout/RadialCluster"/>
    <dgm:cxn modelId="{8E991CC9-8ADC-480F-8549-B8525B17BC3E}" type="presOf" srcId="{BD340DB3-F992-4978-A0AE-C2C19F7189C5}" destId="{D15B49FC-668E-4A9A-8C6C-67DB7E8B2920}" srcOrd="0" destOrd="0" presId="urn:microsoft.com/office/officeart/2008/layout/RadialCluster"/>
    <dgm:cxn modelId="{9CE62ACD-13E9-4441-B3EC-C3891A810B6E}" type="presOf" srcId="{1D8CB08A-E5CE-4291-B82D-EE7B73C7D402}" destId="{7778D666-21A1-43D8-A6E0-77BBF983CFC9}" srcOrd="0" destOrd="0" presId="urn:microsoft.com/office/officeart/2008/layout/RadialCluster"/>
    <dgm:cxn modelId="{B07693CD-15B3-48D5-8805-70EEE5613C0C}" srcId="{518992C7-EFBD-4C56-A72A-5CAFF069D38E}" destId="{3DC17D94-1A59-494C-9C1B-8AD7C46C6466}" srcOrd="6" destOrd="0" parTransId="{F15B3672-2978-44D0-A162-0BC754590440}" sibTransId="{1D623F7D-08FB-4BD0-81EF-534AC65518C5}"/>
    <dgm:cxn modelId="{86D5BDDD-7573-40A5-B0FC-B52FBCEB61F3}" srcId="{518992C7-EFBD-4C56-A72A-5CAFF069D38E}" destId="{BD340DB3-F992-4978-A0AE-C2C19F7189C5}" srcOrd="0" destOrd="0" parTransId="{2AD563BA-6B67-4784-8049-049400CDCE2D}" sibTransId="{D03B26CB-66A5-46B6-9C6B-CFA0AC62510A}"/>
    <dgm:cxn modelId="{0C620AE1-1105-41E6-9A6B-BBB2E776786D}" type="presOf" srcId="{4AA5FE4B-D9BF-4F39-A271-2965D6E37A8B}" destId="{D67D0812-4132-46BC-8392-A24478F4D330}" srcOrd="0" destOrd="0" presId="urn:microsoft.com/office/officeart/2008/layout/RadialCluster"/>
    <dgm:cxn modelId="{C33604E8-87CC-464D-AE58-42FAAE00F5D5}" type="presOf" srcId="{F709D35E-FE6D-496E-8D1B-5D8054CC6D20}" destId="{6AA17F79-DE4E-47A1-9C7B-FCA7F7E0100B}" srcOrd="0" destOrd="0" presId="urn:microsoft.com/office/officeart/2008/layout/RadialCluster"/>
    <dgm:cxn modelId="{ED4A9FF5-198A-48C7-AC24-F764A152E21C}" srcId="{518992C7-EFBD-4C56-A72A-5CAFF069D38E}" destId="{D750FC5F-57D2-4248-BF2F-6A1C900A8C68}" srcOrd="2" destOrd="0" parTransId="{79DC2C95-7DBA-4CFA-849C-63EE7A22AD40}" sibTransId="{786A882E-C49B-44B2-AC7D-72285686A449}"/>
    <dgm:cxn modelId="{76FDE8F8-2E8B-4FE0-81B3-7A4BA8293DB5}" srcId="{518992C7-EFBD-4C56-A72A-5CAFF069D38E}" destId="{6D643027-D760-4A5E-977A-ADB68A454B67}" srcOrd="1" destOrd="0" parTransId="{2574238E-099B-42D5-A0EC-E307147620D9}" sibTransId="{CEE044F9-46B6-4E72-AB54-2215426AF929}"/>
    <dgm:cxn modelId="{105BC5F9-ABF7-4944-B181-48EC8DB160A5}" srcId="{518992C7-EFBD-4C56-A72A-5CAFF069D38E}" destId="{4007ABF5-3BF5-4E9D-92FC-440FC7B26841}" srcOrd="3" destOrd="0" parTransId="{0154E2AB-700C-4662-BAE6-9A87A6442AB6}" sibTransId="{606A53F4-7280-442E-80B3-2DDB7811CD9B}"/>
    <dgm:cxn modelId="{431090CB-C221-4BE2-AFF4-1C1BE4311A3C}" type="presParOf" srcId="{E5185708-ECA7-47C9-902D-92900F7AD163}" destId="{53BCFD54-B9A5-4A96-AE97-5A3823A6FD3E}" srcOrd="0" destOrd="0" presId="urn:microsoft.com/office/officeart/2008/layout/RadialCluster"/>
    <dgm:cxn modelId="{D2AFC582-7B78-492D-9E53-C07C01848C48}" type="presParOf" srcId="{53BCFD54-B9A5-4A96-AE97-5A3823A6FD3E}" destId="{3719B103-448E-43F3-A3EA-66E571A700B6}" srcOrd="0" destOrd="0" presId="urn:microsoft.com/office/officeart/2008/layout/RadialCluster"/>
    <dgm:cxn modelId="{443C7ABE-BEAE-4B12-9FAB-E0DCB481AB36}" type="presParOf" srcId="{53BCFD54-B9A5-4A96-AE97-5A3823A6FD3E}" destId="{C40E4737-94F3-4CB9-BC63-BD9F80129B14}" srcOrd="1" destOrd="0" presId="urn:microsoft.com/office/officeart/2008/layout/RadialCluster"/>
    <dgm:cxn modelId="{662FD7F1-0423-42BA-8237-9BA803B8FB9F}" type="presParOf" srcId="{53BCFD54-B9A5-4A96-AE97-5A3823A6FD3E}" destId="{D15B49FC-668E-4A9A-8C6C-67DB7E8B2920}" srcOrd="2" destOrd="0" presId="urn:microsoft.com/office/officeart/2008/layout/RadialCluster"/>
    <dgm:cxn modelId="{F23BFB64-9439-4E44-9BC6-90A9E22D67EA}" type="presParOf" srcId="{53BCFD54-B9A5-4A96-AE97-5A3823A6FD3E}" destId="{963668E0-9E9D-4F9F-BFE7-FAE607896342}" srcOrd="3" destOrd="0" presId="urn:microsoft.com/office/officeart/2008/layout/RadialCluster"/>
    <dgm:cxn modelId="{70CD5B57-6032-459B-99D1-197FC0D423BD}" type="presParOf" srcId="{53BCFD54-B9A5-4A96-AE97-5A3823A6FD3E}" destId="{1F2736D5-FF86-45A4-949C-4DB6B8F71879}" srcOrd="4" destOrd="0" presId="urn:microsoft.com/office/officeart/2008/layout/RadialCluster"/>
    <dgm:cxn modelId="{A243D062-EC83-4FDA-A5E5-92F395F888BD}" type="presParOf" srcId="{53BCFD54-B9A5-4A96-AE97-5A3823A6FD3E}" destId="{C12AE819-CE71-459F-8E5A-C4D4718A2F70}" srcOrd="5" destOrd="0" presId="urn:microsoft.com/office/officeart/2008/layout/RadialCluster"/>
    <dgm:cxn modelId="{2787DCBE-14FF-43FD-9614-C34CE408D46F}" type="presParOf" srcId="{53BCFD54-B9A5-4A96-AE97-5A3823A6FD3E}" destId="{A68F0CA2-9708-4F4F-8F02-A7E4FF5F8E0A}" srcOrd="6" destOrd="0" presId="urn:microsoft.com/office/officeart/2008/layout/RadialCluster"/>
    <dgm:cxn modelId="{5F3AEE42-769F-4E79-84D7-79178AB66315}" type="presParOf" srcId="{53BCFD54-B9A5-4A96-AE97-5A3823A6FD3E}" destId="{4200752E-2262-4CDB-AD79-4CBAC2DDF597}" srcOrd="7" destOrd="0" presId="urn:microsoft.com/office/officeart/2008/layout/RadialCluster"/>
    <dgm:cxn modelId="{BAD80DFF-14E3-4EA4-ABB0-8E9E39BDD503}" type="presParOf" srcId="{53BCFD54-B9A5-4A96-AE97-5A3823A6FD3E}" destId="{6AB3DE7A-1470-44DA-8079-59BB436EE085}" srcOrd="8" destOrd="0" presId="urn:microsoft.com/office/officeart/2008/layout/RadialCluster"/>
    <dgm:cxn modelId="{51E1F9BD-778C-43F6-94D2-327D9C51A87B}" type="presParOf" srcId="{53BCFD54-B9A5-4A96-AE97-5A3823A6FD3E}" destId="{6AA17F79-DE4E-47A1-9C7B-FCA7F7E0100B}" srcOrd="9" destOrd="0" presId="urn:microsoft.com/office/officeart/2008/layout/RadialCluster"/>
    <dgm:cxn modelId="{561B1346-631E-4268-A4CF-B40B51E769C8}" type="presParOf" srcId="{53BCFD54-B9A5-4A96-AE97-5A3823A6FD3E}" destId="{D67D0812-4132-46BC-8392-A24478F4D330}" srcOrd="10" destOrd="0" presId="urn:microsoft.com/office/officeart/2008/layout/RadialCluster"/>
    <dgm:cxn modelId="{C8D82C43-3B1F-429D-B6AE-273445837A61}" type="presParOf" srcId="{53BCFD54-B9A5-4A96-AE97-5A3823A6FD3E}" destId="{6A5C6238-B2C8-4BFD-A27B-6D20A84DAFDD}" srcOrd="11" destOrd="0" presId="urn:microsoft.com/office/officeart/2008/layout/RadialCluster"/>
    <dgm:cxn modelId="{333A4175-0525-4501-A15A-76B0D8C6376E}" type="presParOf" srcId="{53BCFD54-B9A5-4A96-AE97-5A3823A6FD3E}" destId="{7778D666-21A1-43D8-A6E0-77BBF983CFC9}" srcOrd="12" destOrd="0" presId="urn:microsoft.com/office/officeart/2008/layout/RadialCluster"/>
    <dgm:cxn modelId="{17B618B3-A690-4979-9EC5-7BE79E8B04C1}" type="presParOf" srcId="{53BCFD54-B9A5-4A96-AE97-5A3823A6FD3E}" destId="{06A14A0B-72C2-4CAC-8AA8-E554469E144C}" srcOrd="13" destOrd="0" presId="urn:microsoft.com/office/officeart/2008/layout/RadialCluster"/>
    <dgm:cxn modelId="{D63EFAE3-0E79-472D-BCE7-48263189EBCC}" type="presParOf" srcId="{53BCFD54-B9A5-4A96-AE97-5A3823A6FD3E}" destId="{00CEB940-29FD-4F62-8FF8-5ADB7B6A9A4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8F52B7-0BF3-4298-9164-3E2AF8A189DC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FD77AA65-5D23-4D2F-8B99-32899D33494A}">
      <dgm:prSet phldrT="[Tekst]"/>
      <dgm:spPr/>
      <dgm:t>
        <a:bodyPr/>
        <a:lstStyle/>
        <a:p>
          <a:r>
            <a:rPr lang="nl-NL" dirty="0"/>
            <a:t>tellingen-rapportage</a:t>
          </a:r>
        </a:p>
      </dgm:t>
      <dgm:extLst>
        <a:ext uri="{E40237B7-FDA0-4F09-8148-C483321AD2D9}">
          <dgm14:cNvPr xmlns:dgm14="http://schemas.microsoft.com/office/drawing/2010/diagram" id="0" name="" descr="Blokje tellingenrapportage"/>
        </a:ext>
      </dgm:extLst>
    </dgm:pt>
    <dgm:pt modelId="{566434B4-0F90-4468-AB65-84C50AA357FF}" type="parTrans" cxnId="{1270F8DA-F7EC-4008-A102-AB626FDB68FA}">
      <dgm:prSet/>
      <dgm:spPr/>
      <dgm:t>
        <a:bodyPr/>
        <a:lstStyle/>
        <a:p>
          <a:endParaRPr lang="nl-NL"/>
        </a:p>
      </dgm:t>
    </dgm:pt>
    <dgm:pt modelId="{BD288837-AFAB-43EC-9001-9BAAB0706CC5}" type="sibTrans" cxnId="{1270F8DA-F7EC-4008-A102-AB626FDB68FA}">
      <dgm:prSet/>
      <dgm:spPr/>
      <dgm:t>
        <a:bodyPr/>
        <a:lstStyle/>
        <a:p>
          <a:endParaRPr lang="nl-NL"/>
        </a:p>
      </dgm:t>
    </dgm:pt>
    <dgm:pt modelId="{68B9462D-2141-4853-8393-FA976434BAD3}">
      <dgm:prSet phldrT="[Tekst]" custT="1"/>
      <dgm:spPr/>
      <dgm:t>
        <a:bodyPr/>
        <a:lstStyle/>
        <a:p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gm:t>
      <dgm:extLst>
        <a:ext uri="{E40237B7-FDA0-4F09-8148-C483321AD2D9}">
          <dgm14:cNvPr xmlns:dgm14="http://schemas.microsoft.com/office/drawing/2010/diagram" id="0" name="" descr="Blokje zwevenede subjecten"/>
        </a:ext>
      </dgm:extLst>
    </dgm:pt>
    <dgm:pt modelId="{D2744558-11F0-49BC-BDBB-C898E429CDE1}" type="parTrans" cxnId="{8A8F5A8F-6DD0-45C8-B617-2FF3EDCAEDCE}">
      <dgm:prSet/>
      <dgm:spPr/>
      <dgm:t>
        <a:bodyPr/>
        <a:lstStyle/>
        <a:p>
          <a:endParaRPr lang="nl-NL"/>
        </a:p>
      </dgm:t>
    </dgm:pt>
    <dgm:pt modelId="{BE8BC203-32A5-4EFB-926A-E203E9BA7518}" type="sibTrans" cxnId="{8A8F5A8F-6DD0-45C8-B617-2FF3EDCAEDCE}">
      <dgm:prSet/>
      <dgm:spPr/>
      <dgm:t>
        <a:bodyPr/>
        <a:lstStyle/>
        <a:p>
          <a:endParaRPr lang="nl-NL"/>
        </a:p>
      </dgm:t>
    </dgm:pt>
    <dgm:pt modelId="{7501A053-694F-49A2-914A-B15C4C075FD8}">
      <dgm:prSet phldrT="[Tekst]"/>
      <dgm:spPr/>
      <dgm:t>
        <a:bodyPr/>
        <a:lstStyle/>
        <a:p>
          <a:r>
            <a:rPr lang="nl-NL" dirty="0"/>
            <a:t>vergelijkingstool</a:t>
          </a:r>
        </a:p>
      </dgm:t>
      <dgm:extLst>
        <a:ext uri="{E40237B7-FDA0-4F09-8148-C483321AD2D9}">
          <dgm14:cNvPr xmlns:dgm14="http://schemas.microsoft.com/office/drawing/2010/diagram" id="0" name="" descr="Blokje vergelijkingstool"/>
        </a:ext>
      </dgm:extLst>
    </dgm:pt>
    <dgm:pt modelId="{5DF4C20C-EDB1-43EE-A76C-F08382AF86DE}" type="parTrans" cxnId="{5AF348E0-0C36-4DC5-A6C3-567EA555862F}">
      <dgm:prSet/>
      <dgm:spPr/>
      <dgm:t>
        <a:bodyPr/>
        <a:lstStyle/>
        <a:p>
          <a:endParaRPr lang="nl-NL"/>
        </a:p>
      </dgm:t>
    </dgm:pt>
    <dgm:pt modelId="{4941DFD1-6355-4029-9AD7-A22E396C3325}" type="sibTrans" cxnId="{5AF348E0-0C36-4DC5-A6C3-567EA555862F}">
      <dgm:prSet/>
      <dgm:spPr/>
      <dgm:t>
        <a:bodyPr/>
        <a:lstStyle/>
        <a:p>
          <a:endParaRPr lang="nl-NL"/>
        </a:p>
      </dgm:t>
    </dgm:pt>
    <dgm:pt modelId="{93C7B013-FE20-4F82-90D7-722E1BA5F35D}" type="pres">
      <dgm:prSet presAssocID="{AA8F52B7-0BF3-4298-9164-3E2AF8A189DC}" presName="diagram" presStyleCnt="0">
        <dgm:presLayoutVars>
          <dgm:dir/>
          <dgm:resizeHandles val="exact"/>
        </dgm:presLayoutVars>
      </dgm:prSet>
      <dgm:spPr/>
    </dgm:pt>
    <dgm:pt modelId="{34C12F80-C3F9-4EB1-AF13-75A78290C360}" type="pres">
      <dgm:prSet presAssocID="{FD77AA65-5D23-4D2F-8B99-32899D33494A}" presName="node" presStyleLbl="node1" presStyleIdx="0" presStyleCnt="3">
        <dgm:presLayoutVars>
          <dgm:bulletEnabled val="1"/>
        </dgm:presLayoutVars>
      </dgm:prSet>
      <dgm:spPr/>
    </dgm:pt>
    <dgm:pt modelId="{A962B624-D217-4C0A-AE31-73799DA1FF24}" type="pres">
      <dgm:prSet presAssocID="{BD288837-AFAB-43EC-9001-9BAAB0706CC5}" presName="sibTrans" presStyleCnt="0"/>
      <dgm:spPr/>
    </dgm:pt>
    <dgm:pt modelId="{857000FA-9954-45C4-AFA6-1B93035C67F2}" type="pres">
      <dgm:prSet presAssocID="{68B9462D-2141-4853-8393-FA976434BAD3}" presName="node" presStyleLbl="node1" presStyleIdx="1" presStyleCnt="3">
        <dgm:presLayoutVars>
          <dgm:bulletEnabled val="1"/>
        </dgm:presLayoutVars>
      </dgm:prSet>
      <dgm:spPr/>
    </dgm:pt>
    <dgm:pt modelId="{691C5939-F60E-475B-A8CF-162C7EB37E5A}" type="pres">
      <dgm:prSet presAssocID="{BE8BC203-32A5-4EFB-926A-E203E9BA7518}" presName="sibTrans" presStyleCnt="0"/>
      <dgm:spPr/>
    </dgm:pt>
    <dgm:pt modelId="{CE5143F9-CEA2-4FA1-A1AF-0D71D4E0AF48}" type="pres">
      <dgm:prSet presAssocID="{7501A053-694F-49A2-914A-B15C4C075FD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386C1B-B0D2-4CA2-875A-2C69566B76D1}" type="presOf" srcId="{7501A053-694F-49A2-914A-B15C4C075FD8}" destId="{CE5143F9-CEA2-4FA1-A1AF-0D71D4E0AF48}" srcOrd="0" destOrd="0" presId="urn:microsoft.com/office/officeart/2005/8/layout/default"/>
    <dgm:cxn modelId="{D40E0B20-8373-469B-9ADC-3DC2E32DFE5C}" type="presOf" srcId="{FD77AA65-5D23-4D2F-8B99-32899D33494A}" destId="{34C12F80-C3F9-4EB1-AF13-75A78290C360}" srcOrd="0" destOrd="0" presId="urn:microsoft.com/office/officeart/2005/8/layout/default"/>
    <dgm:cxn modelId="{90642371-E063-47E2-8767-F7889A548766}" type="presOf" srcId="{68B9462D-2141-4853-8393-FA976434BAD3}" destId="{857000FA-9954-45C4-AFA6-1B93035C67F2}" srcOrd="0" destOrd="0" presId="urn:microsoft.com/office/officeart/2005/8/layout/default"/>
    <dgm:cxn modelId="{8A8F5A8F-6DD0-45C8-B617-2FF3EDCAEDCE}" srcId="{AA8F52B7-0BF3-4298-9164-3E2AF8A189DC}" destId="{68B9462D-2141-4853-8393-FA976434BAD3}" srcOrd="1" destOrd="0" parTransId="{D2744558-11F0-49BC-BDBB-C898E429CDE1}" sibTransId="{BE8BC203-32A5-4EFB-926A-E203E9BA7518}"/>
    <dgm:cxn modelId="{47A3E0A4-C1DA-48DD-91D2-69937115B91A}" type="presOf" srcId="{AA8F52B7-0BF3-4298-9164-3E2AF8A189DC}" destId="{93C7B013-FE20-4F82-90D7-722E1BA5F35D}" srcOrd="0" destOrd="0" presId="urn:microsoft.com/office/officeart/2005/8/layout/default"/>
    <dgm:cxn modelId="{1270F8DA-F7EC-4008-A102-AB626FDB68FA}" srcId="{AA8F52B7-0BF3-4298-9164-3E2AF8A189DC}" destId="{FD77AA65-5D23-4D2F-8B99-32899D33494A}" srcOrd="0" destOrd="0" parTransId="{566434B4-0F90-4468-AB65-84C50AA357FF}" sibTransId="{BD288837-AFAB-43EC-9001-9BAAB0706CC5}"/>
    <dgm:cxn modelId="{5AF348E0-0C36-4DC5-A6C3-567EA555862F}" srcId="{AA8F52B7-0BF3-4298-9164-3E2AF8A189DC}" destId="{7501A053-694F-49A2-914A-B15C4C075FD8}" srcOrd="2" destOrd="0" parTransId="{5DF4C20C-EDB1-43EE-A76C-F08382AF86DE}" sibTransId="{4941DFD1-6355-4029-9AD7-A22E396C3325}"/>
    <dgm:cxn modelId="{60164073-CA4B-4562-B841-F8E86BC39E96}" type="presParOf" srcId="{93C7B013-FE20-4F82-90D7-722E1BA5F35D}" destId="{34C12F80-C3F9-4EB1-AF13-75A78290C360}" srcOrd="0" destOrd="0" presId="urn:microsoft.com/office/officeart/2005/8/layout/default"/>
    <dgm:cxn modelId="{0D1A63FF-BBAA-4EE8-B1DB-4F9DB52233EE}" type="presParOf" srcId="{93C7B013-FE20-4F82-90D7-722E1BA5F35D}" destId="{A962B624-D217-4C0A-AE31-73799DA1FF24}" srcOrd="1" destOrd="0" presId="urn:microsoft.com/office/officeart/2005/8/layout/default"/>
    <dgm:cxn modelId="{964941C6-7F7F-436E-A5E7-E77C07953EA8}" type="presParOf" srcId="{93C7B013-FE20-4F82-90D7-722E1BA5F35D}" destId="{857000FA-9954-45C4-AFA6-1B93035C67F2}" srcOrd="2" destOrd="0" presId="urn:microsoft.com/office/officeart/2005/8/layout/default"/>
    <dgm:cxn modelId="{226B6F9F-0C82-4F8B-ACA2-542158751462}" type="presParOf" srcId="{93C7B013-FE20-4F82-90D7-722E1BA5F35D}" destId="{691C5939-F60E-475B-A8CF-162C7EB37E5A}" srcOrd="3" destOrd="0" presId="urn:microsoft.com/office/officeart/2005/8/layout/default"/>
    <dgm:cxn modelId="{D9486C07-A4D6-402B-AC33-8C3AC68BDDB7}" type="presParOf" srcId="{93C7B013-FE20-4F82-90D7-722E1BA5F35D}" destId="{CE5143F9-CEA2-4FA1-A1AF-0D71D4E0AF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485930DB-0EC0-407A-8962-3D4A875B2B9C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</dgm:t>
    </dgm:pt>
    <dgm:pt modelId="{94A516AF-C6BD-4DAE-8D1B-5BD3FC9B4580}" type="sibTrans" cxnId="{CA60780C-1B80-45E6-9DAB-CF806F7077C3}">
      <dgm:prSet/>
      <dgm:spPr/>
      <dgm:t>
        <a:bodyPr/>
        <a:lstStyle/>
        <a:p>
          <a:endParaRPr lang="nl-NL"/>
        </a:p>
      </dgm:t>
    </dgm:pt>
    <dgm:pt modelId="{31588E29-7950-4410-BB2F-327BCDBDDD97}" type="parTrans" cxnId="{CA60780C-1B80-45E6-9DAB-CF806F7077C3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CA60780C-1B80-45E6-9DAB-CF806F7077C3}" srcId="{A3FB3679-2712-4214-9BED-DAEF9316EFB5}" destId="{485930DB-0EC0-407A-8962-3D4A875B2B9C}" srcOrd="1" destOrd="0" parTransId="{31588E29-7950-4410-BB2F-327BCDBDDD97}" sibTransId="{94A516AF-C6BD-4DAE-8D1B-5BD3FC9B4580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3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2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DCF8FEEB-EE66-40D2-8D8D-1B0A61C090EE}" type="presOf" srcId="{485930DB-0EC0-407A-8962-3D4A875B2B9C}" destId="{F9DFA9CE-5C44-49E1-8CE0-E01CDF51E582}" srcOrd="0" destOrd="2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Woning (code 10, 11 of 12)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Waarde in de LV WOZ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ECF33F-E8BF-4661-99B9-31662A05CEA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Status object 0 (actief)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60D77B-2817-46ED-AF53-7D06DB11E5B1}" type="parTrans" cxnId="{775BCC8C-3404-4E96-8CF7-005D87E55317}">
      <dgm:prSet/>
      <dgm:spPr/>
      <dgm:t>
        <a:bodyPr/>
        <a:lstStyle/>
        <a:p>
          <a:endParaRPr lang="nl-NL"/>
        </a:p>
      </dgm:t>
    </dgm:pt>
    <dgm:pt modelId="{1A499E12-2BBD-4922-853F-DAEB260C5E4A}" type="sibTrans" cxnId="{775BCC8C-3404-4E96-8CF7-005D87E55317}">
      <dgm:prSet/>
      <dgm:spPr/>
      <dgm:t>
        <a:bodyPr/>
        <a:lstStyle/>
        <a:p>
          <a:endParaRPr lang="nl-NL"/>
        </a:p>
      </dgm:t>
    </dgm:pt>
    <dgm:pt modelId="{591FFD1A-3B9C-4A56-A0D4-19711BEA3156}">
      <dgm:prSet phldrT="[Tekst]"/>
      <dgm:spPr/>
      <dgm:t>
        <a:bodyPr/>
        <a:lstStyle/>
        <a:p>
          <a:r>
            <a:rPr lang="nl-NL" dirty="0"/>
            <a:t> IsVerbondenMet-relatie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D22A12-2628-4ED0-96D9-F84AE65882BF}" type="parTrans" cxnId="{68BA5824-1A92-45DC-AC2F-6AF3AB9C7EB7}">
      <dgm:prSet/>
      <dgm:spPr/>
      <dgm:t>
        <a:bodyPr/>
        <a:lstStyle/>
        <a:p>
          <a:endParaRPr lang="nl-NL"/>
        </a:p>
      </dgm:t>
    </dgm:pt>
    <dgm:pt modelId="{897379C9-FCF5-48E2-835D-15E3D3C8AB9F}" type="sibTrans" cxnId="{68BA5824-1A92-45DC-AC2F-6AF3AB9C7EB7}">
      <dgm:prSet/>
      <dgm:spPr/>
      <dgm:t>
        <a:bodyPr/>
        <a:lstStyle/>
        <a:p>
          <a:endParaRPr lang="nl-NL"/>
        </a:p>
      </dgm:t>
    </dgm:pt>
    <dgm:pt modelId="{2EA6BF35-981D-4280-9B3A-1C2C8985199C}">
      <dgm:prSet phldrT="[Tekst]"/>
      <dgm:spPr/>
      <dgm:t>
        <a:bodyPr/>
        <a:lstStyle/>
        <a:p>
          <a:r>
            <a:rPr lang="nl-NL" dirty="0"/>
            <a:t> Actuele VBO in de BAG 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AA418-8071-435D-A556-AD76FBF84494}" type="parTrans" cxnId="{F89E0ABF-1A8D-4FC2-9EFF-A3EA415DEBBD}">
      <dgm:prSet/>
      <dgm:spPr/>
      <dgm:t>
        <a:bodyPr/>
        <a:lstStyle/>
        <a:p>
          <a:endParaRPr lang="nl-NL"/>
        </a:p>
      </dgm:t>
    </dgm:pt>
    <dgm:pt modelId="{1CFC6290-9073-4486-8005-BA191696EC0C}" type="sibTrans" cxnId="{F89E0ABF-1A8D-4FC2-9EFF-A3EA415DEBBD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976C0601-7BC0-4022-8C25-ECFCE3921AF3}" type="presOf" srcId="{4CECF33F-E8BF-4661-99B9-31662A05CEA5}" destId="{F9DFA9CE-5C44-49E1-8CE0-E01CDF51E582}" srcOrd="0" destOrd="3" presId="urn:microsoft.com/office/officeart/2005/8/layout/vList3"/>
    <dgm:cxn modelId="{68BA5824-1A92-45DC-AC2F-6AF3AB9C7EB7}" srcId="{A3FB3679-2712-4214-9BED-DAEF9316EFB5}" destId="{591FFD1A-3B9C-4A56-A0D4-19711BEA3156}" srcOrd="3" destOrd="0" parTransId="{6BD22A12-2628-4ED0-96D9-F84AE65882BF}" sibTransId="{897379C9-FCF5-48E2-835D-15E3D3C8AB9F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D0376D63-A407-463D-979E-F0E50725A032}" type="presOf" srcId="{2EA6BF35-981D-4280-9B3A-1C2C8985199C}" destId="{F9DFA9CE-5C44-49E1-8CE0-E01CDF51E582}" srcOrd="0" destOrd="5" presId="urn:microsoft.com/office/officeart/2005/8/layout/vList3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2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775BCC8C-3404-4E96-8CF7-005D87E55317}" srcId="{A3FB3679-2712-4214-9BED-DAEF9316EFB5}" destId="{4CECF33F-E8BF-4661-99B9-31662A05CEA5}" srcOrd="2" destOrd="0" parTransId="{8B60D77B-2817-46ED-AF53-7D06DB11E5B1}" sibTransId="{1A499E12-2BBD-4922-853F-DAEB260C5E4A}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1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F89E0ABF-1A8D-4FC2-9EFF-A3EA415DEBBD}" srcId="{A3FB3679-2712-4214-9BED-DAEF9316EFB5}" destId="{2EA6BF35-981D-4280-9B3A-1C2C8985199C}" srcOrd="4" destOrd="0" parTransId="{ED3AA418-8071-435D-A556-AD76FBF84494}" sibTransId="{1CFC6290-9073-4486-8005-BA191696EC0C}"/>
    <dgm:cxn modelId="{80BB4FFB-B1D5-4A08-AA60-720F23BADD37}" type="presOf" srcId="{591FFD1A-3B9C-4A56-A0D4-19711BEA3156}" destId="{F9DFA9CE-5C44-49E1-8CE0-E01CDF51E582}" srcOrd="0" destOrd="4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9B103-448E-43F3-A3EA-66E571A700B6}">
      <dsp:nvSpPr>
        <dsp:cNvPr id="0" name=""/>
        <dsp:cNvSpPr/>
      </dsp:nvSpPr>
      <dsp:spPr>
        <a:xfrm>
          <a:off x="3168296" y="2990135"/>
          <a:ext cx="3217598" cy="8222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LV WOZ</a:t>
          </a:r>
        </a:p>
      </dsp:txBody>
      <dsp:txXfrm>
        <a:off x="3208436" y="3030275"/>
        <a:ext cx="3137318" cy="741991"/>
      </dsp:txXfrm>
    </dsp:sp>
    <dsp:sp modelId="{C40E4737-94F3-4CB9-BC63-BD9F80129B14}">
      <dsp:nvSpPr>
        <dsp:cNvPr id="0" name=""/>
        <dsp:cNvSpPr/>
      </dsp:nvSpPr>
      <dsp:spPr>
        <a:xfrm rot="19314998">
          <a:off x="5025555" y="2189900"/>
          <a:ext cx="2594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47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B49FC-668E-4A9A-8C6C-67DB7E8B2920}">
      <dsp:nvSpPr>
        <dsp:cNvPr id="0" name=""/>
        <dsp:cNvSpPr/>
      </dsp:nvSpPr>
      <dsp:spPr>
        <a:xfrm>
          <a:off x="7344126" y="217817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WOZ-waardeloket</a:t>
          </a:r>
        </a:p>
      </dsp:txBody>
      <dsp:txXfrm>
        <a:off x="7408270" y="281961"/>
        <a:ext cx="1185714" cy="1185714"/>
      </dsp:txXfrm>
    </dsp:sp>
    <dsp:sp modelId="{963668E0-9E9D-4F9F-BFE7-FAE607896342}">
      <dsp:nvSpPr>
        <dsp:cNvPr id="0" name=""/>
        <dsp:cNvSpPr/>
      </dsp:nvSpPr>
      <dsp:spPr>
        <a:xfrm rot="21563943">
          <a:off x="6385844" y="3374756"/>
          <a:ext cx="1838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8285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736D5-FF86-45A4-949C-4DB6B8F71879}">
      <dsp:nvSpPr>
        <dsp:cNvPr id="0" name=""/>
        <dsp:cNvSpPr/>
      </dsp:nvSpPr>
      <dsp:spPr>
        <a:xfrm>
          <a:off x="8224079" y="2701224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solidFill>
                <a:schemeClr val="bg1"/>
              </a:solidFill>
            </a:rPr>
            <a:t>afnemers</a:t>
          </a:r>
        </a:p>
      </dsp:txBody>
      <dsp:txXfrm>
        <a:off x="8288223" y="2765368"/>
        <a:ext cx="1185714" cy="1185714"/>
      </dsp:txXfrm>
    </dsp:sp>
    <dsp:sp modelId="{C12AE819-CE71-459F-8E5A-C4D4718A2F70}">
      <dsp:nvSpPr>
        <dsp:cNvPr id="0" name=""/>
        <dsp:cNvSpPr/>
      </dsp:nvSpPr>
      <dsp:spPr>
        <a:xfrm rot="2127754">
          <a:off x="5120726" y="4542861"/>
          <a:ext cx="2518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80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F0CA2-9708-4F4F-8F02-A7E4FF5F8E0A}">
      <dsp:nvSpPr>
        <dsp:cNvPr id="0" name=""/>
        <dsp:cNvSpPr/>
      </dsp:nvSpPr>
      <dsp:spPr>
        <a:xfrm>
          <a:off x="7405234" y="508430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MijnOverheid</a:t>
          </a:r>
        </a:p>
      </dsp:txBody>
      <dsp:txXfrm>
        <a:off x="7469378" y="5148445"/>
        <a:ext cx="1185714" cy="1185714"/>
      </dsp:txXfrm>
    </dsp:sp>
    <dsp:sp modelId="{4200752E-2262-4CDB-AD79-4CBAC2DDF597}">
      <dsp:nvSpPr>
        <dsp:cNvPr id="0" name=""/>
        <dsp:cNvSpPr/>
      </dsp:nvSpPr>
      <dsp:spPr>
        <a:xfrm rot="12050378">
          <a:off x="2294422" y="2732208"/>
          <a:ext cx="1450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00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DE7A-1470-44DA-8079-59BB436EE085}">
      <dsp:nvSpPr>
        <dsp:cNvPr id="0" name=""/>
        <dsp:cNvSpPr/>
      </dsp:nvSpPr>
      <dsp:spPr>
        <a:xfrm>
          <a:off x="1027851" y="1567189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Tellingen-rapportage</a:t>
          </a:r>
        </a:p>
      </dsp:txBody>
      <dsp:txXfrm>
        <a:off x="1091995" y="1631333"/>
        <a:ext cx="1185714" cy="1185714"/>
      </dsp:txXfrm>
    </dsp:sp>
    <dsp:sp modelId="{6AA17F79-DE4E-47A1-9C7B-FCA7F7E0100B}">
      <dsp:nvSpPr>
        <dsp:cNvPr id="0" name=""/>
        <dsp:cNvSpPr/>
      </dsp:nvSpPr>
      <dsp:spPr>
        <a:xfrm rot="7270671">
          <a:off x="3276900" y="4517864"/>
          <a:ext cx="1649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1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D0812-4132-46BC-8392-A24478F4D330}">
      <dsp:nvSpPr>
        <dsp:cNvPr id="0" name=""/>
        <dsp:cNvSpPr/>
      </dsp:nvSpPr>
      <dsp:spPr>
        <a:xfrm>
          <a:off x="2620036" y="522332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Overzicht Waarderings-</a:t>
          </a:r>
          <a:br>
            <a:rPr lang="nl-NL" sz="1500" kern="1200" dirty="0">
              <a:solidFill>
                <a:srgbClr val="00B050"/>
              </a:solidFill>
            </a:rPr>
          </a:br>
          <a:r>
            <a:rPr lang="nl-NL" sz="1500" kern="1200" dirty="0">
              <a:solidFill>
                <a:srgbClr val="00B050"/>
              </a:solidFill>
            </a:rPr>
            <a:t>kamer</a:t>
          </a:r>
        </a:p>
      </dsp:txBody>
      <dsp:txXfrm>
        <a:off x="2684180" y="5287465"/>
        <a:ext cx="1185714" cy="1185714"/>
      </dsp:txXfrm>
    </dsp:sp>
    <dsp:sp modelId="{6A5C6238-B2C8-4BFD-A27B-6D20A84DAFDD}">
      <dsp:nvSpPr>
        <dsp:cNvPr id="0" name=""/>
        <dsp:cNvSpPr/>
      </dsp:nvSpPr>
      <dsp:spPr>
        <a:xfrm rot="10396142">
          <a:off x="1960429" y="3662173"/>
          <a:ext cx="1212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04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8D666-21A1-43D8-A6E0-77BBF983CFC9}">
      <dsp:nvSpPr>
        <dsp:cNvPr id="0" name=""/>
        <dsp:cNvSpPr/>
      </dsp:nvSpPr>
      <dsp:spPr>
        <a:xfrm>
          <a:off x="650604" y="3153743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B050"/>
              </a:solidFill>
            </a:rPr>
            <a:t>MijnKadaster</a:t>
          </a:r>
        </a:p>
      </dsp:txBody>
      <dsp:txXfrm>
        <a:off x="714748" y="3217887"/>
        <a:ext cx="1185714" cy="1185714"/>
      </dsp:txXfrm>
    </dsp:sp>
    <dsp:sp modelId="{06A14A0B-72C2-4CAC-8AA8-E554469E144C}">
      <dsp:nvSpPr>
        <dsp:cNvPr id="0" name=""/>
        <dsp:cNvSpPr/>
      </dsp:nvSpPr>
      <dsp:spPr>
        <a:xfrm rot="13919364">
          <a:off x="3441134" y="2495386"/>
          <a:ext cx="1255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87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EB940-29FD-4F62-8FF8-5ADB7B6A9A41}">
      <dsp:nvSpPr>
        <dsp:cNvPr id="0" name=""/>
        <dsp:cNvSpPr/>
      </dsp:nvSpPr>
      <dsp:spPr>
        <a:xfrm>
          <a:off x="2511880" y="686635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Foutberichten</a:t>
          </a:r>
        </a:p>
      </dsp:txBody>
      <dsp:txXfrm>
        <a:off x="2576024" y="750779"/>
        <a:ext cx="1185714" cy="1185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2F80-C3F9-4EB1-AF13-75A78290C360}">
      <dsp:nvSpPr>
        <dsp:cNvPr id="0" name=""/>
        <dsp:cNvSpPr/>
      </dsp:nvSpPr>
      <dsp:spPr>
        <a:xfrm>
          <a:off x="686841" y="496"/>
          <a:ext cx="1928315" cy="115698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tellingen-rapportage</a:t>
          </a:r>
        </a:p>
      </dsp:txBody>
      <dsp:txXfrm>
        <a:off x="686841" y="496"/>
        <a:ext cx="1928315" cy="1156989"/>
      </dsp:txXfrm>
    </dsp:sp>
    <dsp:sp modelId="{857000FA-9954-45C4-AFA6-1B93035C67F2}">
      <dsp:nvSpPr>
        <dsp:cNvPr id="0" name=""/>
        <dsp:cNvSpPr/>
      </dsp:nvSpPr>
      <dsp:spPr>
        <a:xfrm>
          <a:off x="686841" y="1350317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sp:txBody>
      <dsp:txXfrm>
        <a:off x="686841" y="1350317"/>
        <a:ext cx="1928315" cy="1156989"/>
      </dsp:txXfrm>
    </dsp:sp>
    <dsp:sp modelId="{CE5143F9-CEA2-4FA1-A1AF-0D71D4E0AF48}">
      <dsp:nvSpPr>
        <dsp:cNvPr id="0" name=""/>
        <dsp:cNvSpPr/>
      </dsp:nvSpPr>
      <dsp:spPr>
        <a:xfrm>
          <a:off x="686841" y="2700138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vergelijkingstool</a:t>
          </a:r>
        </a:p>
      </dsp:txBody>
      <dsp:txXfrm>
        <a:off x="686841" y="2700138"/>
        <a:ext cx="1928315" cy="115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31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45720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Waarde in de LV WOZ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Woning (code 10, 11 of 12)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Status object 0 (actief)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IsVerbondenMet-relatie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Actuele VBO in de BAG 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09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9B103-448E-43F3-A3EA-66E571A700B6}">
      <dsp:nvSpPr>
        <dsp:cNvPr id="0" name=""/>
        <dsp:cNvSpPr/>
      </dsp:nvSpPr>
      <dsp:spPr>
        <a:xfrm>
          <a:off x="3168296" y="2990135"/>
          <a:ext cx="3217598" cy="8222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LV WOZ</a:t>
          </a:r>
        </a:p>
      </dsp:txBody>
      <dsp:txXfrm>
        <a:off x="3208436" y="3030275"/>
        <a:ext cx="3137318" cy="741991"/>
      </dsp:txXfrm>
    </dsp:sp>
    <dsp:sp modelId="{C40E4737-94F3-4CB9-BC63-BD9F80129B14}">
      <dsp:nvSpPr>
        <dsp:cNvPr id="0" name=""/>
        <dsp:cNvSpPr/>
      </dsp:nvSpPr>
      <dsp:spPr>
        <a:xfrm rot="19314998">
          <a:off x="5025555" y="2189900"/>
          <a:ext cx="2594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47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B49FC-668E-4A9A-8C6C-67DB7E8B2920}">
      <dsp:nvSpPr>
        <dsp:cNvPr id="0" name=""/>
        <dsp:cNvSpPr/>
      </dsp:nvSpPr>
      <dsp:spPr>
        <a:xfrm>
          <a:off x="7344126" y="217817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WOZ-waardeloket</a:t>
          </a:r>
        </a:p>
      </dsp:txBody>
      <dsp:txXfrm>
        <a:off x="7408270" y="281961"/>
        <a:ext cx="1185714" cy="1185714"/>
      </dsp:txXfrm>
    </dsp:sp>
    <dsp:sp modelId="{963668E0-9E9D-4F9F-BFE7-FAE607896342}">
      <dsp:nvSpPr>
        <dsp:cNvPr id="0" name=""/>
        <dsp:cNvSpPr/>
      </dsp:nvSpPr>
      <dsp:spPr>
        <a:xfrm rot="21563943">
          <a:off x="6385844" y="3374756"/>
          <a:ext cx="1838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828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736D5-FF86-45A4-949C-4DB6B8F71879}">
      <dsp:nvSpPr>
        <dsp:cNvPr id="0" name=""/>
        <dsp:cNvSpPr/>
      </dsp:nvSpPr>
      <dsp:spPr>
        <a:xfrm>
          <a:off x="8224079" y="2701224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solidFill>
                <a:schemeClr val="tx1"/>
              </a:solidFill>
            </a:rPr>
            <a:t>afnemers</a:t>
          </a:r>
        </a:p>
      </dsp:txBody>
      <dsp:txXfrm>
        <a:off x="8288223" y="2765368"/>
        <a:ext cx="1185714" cy="1185714"/>
      </dsp:txXfrm>
    </dsp:sp>
    <dsp:sp modelId="{C12AE819-CE71-459F-8E5A-C4D4718A2F70}">
      <dsp:nvSpPr>
        <dsp:cNvPr id="0" name=""/>
        <dsp:cNvSpPr/>
      </dsp:nvSpPr>
      <dsp:spPr>
        <a:xfrm rot="2127754">
          <a:off x="5120726" y="4542861"/>
          <a:ext cx="2518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80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F0CA2-9708-4F4F-8F02-A7E4FF5F8E0A}">
      <dsp:nvSpPr>
        <dsp:cNvPr id="0" name=""/>
        <dsp:cNvSpPr/>
      </dsp:nvSpPr>
      <dsp:spPr>
        <a:xfrm>
          <a:off x="7405234" y="508430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MijnOverheid</a:t>
          </a:r>
        </a:p>
      </dsp:txBody>
      <dsp:txXfrm>
        <a:off x="7469378" y="5148445"/>
        <a:ext cx="1185714" cy="1185714"/>
      </dsp:txXfrm>
    </dsp:sp>
    <dsp:sp modelId="{4200752E-2262-4CDB-AD79-4CBAC2DDF597}">
      <dsp:nvSpPr>
        <dsp:cNvPr id="0" name=""/>
        <dsp:cNvSpPr/>
      </dsp:nvSpPr>
      <dsp:spPr>
        <a:xfrm rot="12050378">
          <a:off x="2294422" y="2732208"/>
          <a:ext cx="1450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00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DE7A-1470-44DA-8079-59BB436EE085}">
      <dsp:nvSpPr>
        <dsp:cNvPr id="0" name=""/>
        <dsp:cNvSpPr/>
      </dsp:nvSpPr>
      <dsp:spPr>
        <a:xfrm>
          <a:off x="1027851" y="1567189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Tellingen-rapportage</a:t>
          </a:r>
        </a:p>
      </dsp:txBody>
      <dsp:txXfrm>
        <a:off x="1091995" y="1631333"/>
        <a:ext cx="1185714" cy="1185714"/>
      </dsp:txXfrm>
    </dsp:sp>
    <dsp:sp modelId="{6AA17F79-DE4E-47A1-9C7B-FCA7F7E0100B}">
      <dsp:nvSpPr>
        <dsp:cNvPr id="0" name=""/>
        <dsp:cNvSpPr/>
      </dsp:nvSpPr>
      <dsp:spPr>
        <a:xfrm rot="7270671">
          <a:off x="3276900" y="4517864"/>
          <a:ext cx="1649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1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D0812-4132-46BC-8392-A24478F4D330}">
      <dsp:nvSpPr>
        <dsp:cNvPr id="0" name=""/>
        <dsp:cNvSpPr/>
      </dsp:nvSpPr>
      <dsp:spPr>
        <a:xfrm>
          <a:off x="2620036" y="522332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Overzicht Waarderings-</a:t>
          </a:r>
          <a:br>
            <a:rPr lang="nl-NL" sz="1500" kern="1200" dirty="0">
              <a:solidFill>
                <a:srgbClr val="00B050"/>
              </a:solidFill>
            </a:rPr>
          </a:br>
          <a:r>
            <a:rPr lang="nl-NL" sz="1500" kern="1200" dirty="0">
              <a:solidFill>
                <a:srgbClr val="00B050"/>
              </a:solidFill>
            </a:rPr>
            <a:t>kamer</a:t>
          </a:r>
        </a:p>
      </dsp:txBody>
      <dsp:txXfrm>
        <a:off x="2684180" y="5287465"/>
        <a:ext cx="1185714" cy="1185714"/>
      </dsp:txXfrm>
    </dsp:sp>
    <dsp:sp modelId="{6A5C6238-B2C8-4BFD-A27B-6D20A84DAFDD}">
      <dsp:nvSpPr>
        <dsp:cNvPr id="0" name=""/>
        <dsp:cNvSpPr/>
      </dsp:nvSpPr>
      <dsp:spPr>
        <a:xfrm rot="10396142">
          <a:off x="1960429" y="3662173"/>
          <a:ext cx="1212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04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8D666-21A1-43D8-A6E0-77BBF983CFC9}">
      <dsp:nvSpPr>
        <dsp:cNvPr id="0" name=""/>
        <dsp:cNvSpPr/>
      </dsp:nvSpPr>
      <dsp:spPr>
        <a:xfrm>
          <a:off x="650604" y="3153743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B050"/>
              </a:solidFill>
            </a:rPr>
            <a:t>MijnKadaster</a:t>
          </a:r>
        </a:p>
      </dsp:txBody>
      <dsp:txXfrm>
        <a:off x="714748" y="3217887"/>
        <a:ext cx="1185714" cy="1185714"/>
      </dsp:txXfrm>
    </dsp:sp>
    <dsp:sp modelId="{06A14A0B-72C2-4CAC-8AA8-E554469E144C}">
      <dsp:nvSpPr>
        <dsp:cNvPr id="0" name=""/>
        <dsp:cNvSpPr/>
      </dsp:nvSpPr>
      <dsp:spPr>
        <a:xfrm rot="13919364">
          <a:off x="3441134" y="2495386"/>
          <a:ext cx="1255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87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EB940-29FD-4F62-8FF8-5ADB7B6A9A41}">
      <dsp:nvSpPr>
        <dsp:cNvPr id="0" name=""/>
        <dsp:cNvSpPr/>
      </dsp:nvSpPr>
      <dsp:spPr>
        <a:xfrm>
          <a:off x="2511880" y="686635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Foutberichten</a:t>
          </a:r>
        </a:p>
      </dsp:txBody>
      <dsp:txXfrm>
        <a:off x="2576024" y="750779"/>
        <a:ext cx="1185714" cy="1185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2F80-C3F9-4EB1-AF13-75A78290C360}">
      <dsp:nvSpPr>
        <dsp:cNvPr id="0" name=""/>
        <dsp:cNvSpPr/>
      </dsp:nvSpPr>
      <dsp:spPr>
        <a:xfrm>
          <a:off x="686841" y="496"/>
          <a:ext cx="1928315" cy="115698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tellingen-rapportage</a:t>
          </a:r>
        </a:p>
      </dsp:txBody>
      <dsp:txXfrm>
        <a:off x="686841" y="496"/>
        <a:ext cx="1928315" cy="1156989"/>
      </dsp:txXfrm>
    </dsp:sp>
    <dsp:sp modelId="{857000FA-9954-45C4-AFA6-1B93035C67F2}">
      <dsp:nvSpPr>
        <dsp:cNvPr id="0" name=""/>
        <dsp:cNvSpPr/>
      </dsp:nvSpPr>
      <dsp:spPr>
        <a:xfrm>
          <a:off x="686841" y="1350317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sp:txBody>
      <dsp:txXfrm>
        <a:off x="686841" y="1350317"/>
        <a:ext cx="1928315" cy="1156989"/>
      </dsp:txXfrm>
    </dsp:sp>
    <dsp:sp modelId="{CE5143F9-CEA2-4FA1-A1AF-0D71D4E0AF48}">
      <dsp:nvSpPr>
        <dsp:cNvPr id="0" name=""/>
        <dsp:cNvSpPr/>
      </dsp:nvSpPr>
      <dsp:spPr>
        <a:xfrm>
          <a:off x="686841" y="2700138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vergelijkingstool</a:t>
          </a:r>
        </a:p>
      </dsp:txBody>
      <dsp:txXfrm>
        <a:off x="686841" y="2700138"/>
        <a:ext cx="1928315" cy="1156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31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45720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Waarde in de LV WOZ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Woning (code 10, 11 of 12)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Status object 0 (actief)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IsVerbondenMet-relatie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Actuele VBO in de BAG 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09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E09F-4A16-4836-9833-A80C9A28D70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03D7-C4C4-4D7E-AFD3-0CC7F86B745E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4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2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37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85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8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20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34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8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1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25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6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9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988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5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8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00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8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4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943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227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66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0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208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146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08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71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540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40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77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6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38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36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7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98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9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99F89-7DD6-4555-9030-85398DB43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21DEF9-6092-403D-93FA-7531AF8C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6C5604-30AF-4FAC-BE9D-5DDEA7BD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249FF8-644E-48CC-869F-9E1DAD35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EF8C8-FC2C-451A-B09F-C6FC84E9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89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E308C-74FC-47E7-8C33-74E257A2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00F3AD-79A1-499E-95CB-FC00C056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4724FC-7147-4346-A44D-49767857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114BBE-B79B-4342-9C4A-7AD9DBAA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30FFBE-529F-4AF0-A5C1-1569C8EE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5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5679A0-DB8F-4030-A815-BAF45CE7D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79C64D-2500-47B4-B0FB-7045832DA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18243-9751-4DE5-9012-3C5DD04B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322C48-264C-497D-8C75-1603D08F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C3C1D-CB04-447F-943A-7A7AA05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779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273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329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Toe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9163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89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Voeg afbeelding via Office lint toe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81298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F17B391A-8C6B-336C-D800-A6F2913C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88" y="2982913"/>
            <a:ext cx="3454400" cy="3217862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N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Voeg afbeelding via Office lint toe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B4517E3-7F0A-6512-810F-1061AC6B3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8822" y="5251515"/>
            <a:ext cx="2597814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2B5F7AF2-834F-BC18-DB44-988BAF2AF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383" y="5251515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746B01A9-631F-940C-EEB5-701AC5A27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383" y="4797203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02247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Voeg afbeelding via Office lint toe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B4517E3-7F0A-6512-810F-1061AC6B3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8822" y="5251515"/>
            <a:ext cx="2597814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[Name]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2B5F7AF2-834F-BC18-DB44-988BAF2AF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383" y="5251515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746B01A9-631F-940C-EEB5-701AC5A27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383" y="4797203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225DBB-DB72-CEC2-9BF6-50B60AE3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148" y="5632136"/>
            <a:ext cx="4392000" cy="10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65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A2B0E-8B53-415B-A2EC-B153BCCC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5D4EC2-743C-42FC-ABDA-391D53920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D7D988-ADE2-40C9-AB52-59B09028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310EBF-2B73-4BFD-91B3-34DB005E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9A8CF-05C8-4053-B738-DBAF960D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509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F4AEA-C239-45AF-9F20-A547308F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CFDDEC-B14B-42B5-9163-34D1D851E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7738" y="3553780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24B2C290-A270-4DBE-83FB-CDE1BCAB7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7784" y="4804958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ACA36B02-B054-45A1-95C5-0AC3CBD9B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7287" y="4128986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84E42811-E360-447F-B77C-076FDFBE9B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40421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90225DAB-0240-4817-AAC8-8EF9F5C116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40467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8411B3E3-D33B-485E-9AB0-A3EE1BB3409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39970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C38D5921-3F2F-4407-8851-15926CC118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97242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38E58417-BADE-4D78-BB76-3C768C80121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97288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A4E8442A-4515-449C-B44E-FA9A570CD8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96791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83BFEF5B-E832-49EE-8F8B-C07ADAEB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0396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Portret-afbeelding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D263EA06-12AE-4235-9275-5D0C75DE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293079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Portret-afbeelding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C862F34-B085-43F8-A942-B5BB09A28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19007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Portret-afbeelding</a:t>
            </a:r>
          </a:p>
        </p:txBody>
      </p:sp>
    </p:spTree>
    <p:extLst>
      <p:ext uri="{BB962C8B-B14F-4D97-AF65-F5344CB8AC3E}">
        <p14:creationId xmlns:p14="http://schemas.microsoft.com/office/powerpoint/2010/main" val="283072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AED47C-6E37-0587-F0EE-96CB867DCB8F}"/>
              </a:ext>
            </a:extLst>
          </p:cNvPr>
          <p:cNvSpPr/>
          <p:nvPr userDrawn="1"/>
        </p:nvSpPr>
        <p:spPr>
          <a:xfrm>
            <a:off x="4703852" y="3228195"/>
            <a:ext cx="27720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E26F575-EDB3-A505-E5A4-54F0A8C2A429}"/>
              </a:ext>
            </a:extLst>
          </p:cNvPr>
          <p:cNvSpPr/>
          <p:nvPr userDrawn="1"/>
        </p:nvSpPr>
        <p:spPr>
          <a:xfrm>
            <a:off x="1327504" y="3228196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B1CA0D8-356D-9CC7-9FD2-68D884CBEC58}"/>
              </a:ext>
            </a:extLst>
          </p:cNvPr>
          <p:cNvSpPr/>
          <p:nvPr userDrawn="1"/>
        </p:nvSpPr>
        <p:spPr>
          <a:xfrm>
            <a:off x="7832031" y="3228195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3984351-2C85-E585-053A-31F546E1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56" y="1700213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4" name="Tijdelijke aanduiding voor afbeelding 22">
            <a:extLst>
              <a:ext uri="{FF2B5EF4-FFF2-40B4-BE49-F238E27FC236}">
                <a16:creationId xmlns:a16="http://schemas.microsoft.com/office/drawing/2014/main" id="{CDC9DC30-7B61-4F04-8F8C-303896018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0000" y="1703110"/>
            <a:ext cx="27720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5" name="Tijdelijke aanduiding voor afbeelding 22">
            <a:extLst>
              <a:ext uri="{FF2B5EF4-FFF2-40B4-BE49-F238E27FC236}">
                <a16:creationId xmlns:a16="http://schemas.microsoft.com/office/drawing/2014/main" id="{15FC3209-3840-F3C3-DCF5-1EBE7C14C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3352" y="1703110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6CA3D242-34DA-59F0-4BD8-A7E8DEABAF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64531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8D1BFF9E-E2E2-681C-DDFA-A6731EBD3B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4529" y="3557689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0" name="Tijdelijke aanduiding voor inhoud 19">
            <a:extLst>
              <a:ext uri="{FF2B5EF4-FFF2-40B4-BE49-F238E27FC236}">
                <a16:creationId xmlns:a16="http://schemas.microsoft.com/office/drawing/2014/main" id="{8CF5A055-48E8-9BDF-F037-CE6258FD2C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05424" y="4284643"/>
            <a:ext cx="234759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ijdelijke aanduiding voor tekst 27">
            <a:extLst>
              <a:ext uri="{FF2B5EF4-FFF2-40B4-BE49-F238E27FC236}">
                <a16:creationId xmlns:a16="http://schemas.microsoft.com/office/drawing/2014/main" id="{FB36E7B8-9F3A-61DE-4AF5-D29B1B2EBE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422" y="3553633"/>
            <a:ext cx="234760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2" name="Tijdelijke aanduiding voor inhoud 19">
            <a:extLst>
              <a:ext uri="{FF2B5EF4-FFF2-40B4-BE49-F238E27FC236}">
                <a16:creationId xmlns:a16="http://schemas.microsoft.com/office/drawing/2014/main" id="{501A5FF0-8F6A-4FA4-766A-0BD431ECB12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9446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317DADC-8C72-5CF9-CBAC-8D395424FD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9444" y="3553633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D69C77-5C4C-9BA4-4D57-9B385228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7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C2D518CA-6D5C-EE5A-5C4F-CD50F92C5F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564531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Tijdelijke aanduiding voor inhoud 19">
            <a:extLst>
              <a:ext uri="{FF2B5EF4-FFF2-40B4-BE49-F238E27FC236}">
                <a16:creationId xmlns:a16="http://schemas.microsoft.com/office/drawing/2014/main" id="{4947D8A9-903F-2D0C-0E71-D502F815854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898890" y="3862676"/>
            <a:ext cx="234759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1" name="Tijdelijke aanduiding voor inhoud 19">
            <a:extLst>
              <a:ext uri="{FF2B5EF4-FFF2-40B4-BE49-F238E27FC236}">
                <a16:creationId xmlns:a16="http://schemas.microsoft.com/office/drawing/2014/main" id="{85AA359D-BAE7-D9DE-EA1F-B2FFBEE211F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68125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4618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A39EDE5C-63EB-2014-5180-185C61BB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255818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0" name="Espace réservé du contenu 12">
            <a:extLst>
              <a:ext uri="{FF2B5EF4-FFF2-40B4-BE49-F238E27FC236}">
                <a16:creationId xmlns:a16="http://schemas.microsoft.com/office/drawing/2014/main" id="{C0021C56-069A-F145-21C9-13CC6E56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255818" y="289068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6" name="Espace réservé du contenu 12">
            <a:extLst>
              <a:ext uri="{FF2B5EF4-FFF2-40B4-BE49-F238E27FC236}">
                <a16:creationId xmlns:a16="http://schemas.microsoft.com/office/drawing/2014/main" id="{35343B3E-F328-4B3D-EF44-FA80737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255818" y="4081165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1C23901-6D50-8029-E8CE-B8930767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9" name="Espace réservé du contenu 12">
            <a:extLst>
              <a:ext uri="{FF2B5EF4-FFF2-40B4-BE49-F238E27FC236}">
                <a16:creationId xmlns:a16="http://schemas.microsoft.com/office/drawing/2014/main" id="{4CDDCC10-15EB-0743-FA8C-F5363CE04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255818" y="527164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41869851-1C79-3D31-F793-2E448DC66E9D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37" name="Tijdelijke aanduiding voor voettekst 36">
            <a:extLst>
              <a:ext uri="{FF2B5EF4-FFF2-40B4-BE49-F238E27FC236}">
                <a16:creationId xmlns:a16="http://schemas.microsoft.com/office/drawing/2014/main" id="{15B2B41B-BBC7-42E6-EDEF-B78FF0B2F09B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38" name="Tijdelijke aanduiding voor dianummer 37">
            <a:extLst>
              <a:ext uri="{FF2B5EF4-FFF2-40B4-BE49-F238E27FC236}">
                <a16:creationId xmlns:a16="http://schemas.microsoft.com/office/drawing/2014/main" id="{441555E1-E2D6-4085-F0AD-A26A6CBC70DB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B9C967D-04F4-4782-A622-44F3504AB6F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Espace réservé du contenu 12">
            <a:extLst>
              <a:ext uri="{FF2B5EF4-FFF2-40B4-BE49-F238E27FC236}">
                <a16:creationId xmlns:a16="http://schemas.microsoft.com/office/drawing/2014/main" id="{B4DE4935-2DC4-3F01-2956-D53308DE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7270909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" name="Espace réservé du contenu 12">
            <a:extLst>
              <a:ext uri="{FF2B5EF4-FFF2-40B4-BE49-F238E27FC236}">
                <a16:creationId xmlns:a16="http://schemas.microsoft.com/office/drawing/2014/main" id="{C6996349-E022-6B8A-15A4-0C8731ADC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286000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0" name="Espace réservé du contenu 12">
            <a:extLst>
              <a:ext uri="{FF2B5EF4-FFF2-40B4-BE49-F238E27FC236}">
                <a16:creationId xmlns:a16="http://schemas.microsoft.com/office/drawing/2014/main" id="{9FEBEF50-8BCA-0CF2-7E00-10803D42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301091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9" name="Espace réservé du contenu 12">
            <a:extLst>
              <a:ext uri="{FF2B5EF4-FFF2-40B4-BE49-F238E27FC236}">
                <a16:creationId xmlns:a16="http://schemas.microsoft.com/office/drawing/2014/main" id="{BE9C389A-052A-AEC2-0AFF-A0A158F0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1316182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DF88B137-C02D-B094-17F3-A587C1CFC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270909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04F878B8-4E76-276D-836F-12C9375C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7270909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6F201449-270E-79A2-A5C9-1846BAFB5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7270909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2711C1DA-5256-6878-3018-0FFDEA0C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5286000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251B974A-DC85-9CD4-CCC5-D236A796E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5286000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78F53DD5-60C9-8AAF-9CBB-9A89DEF5A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5286000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175F8209-F94C-62F0-031C-7B3648A9D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3301091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E05C8232-EC87-BC58-CAF2-8AE3728F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3301091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CD5F01F8-5BDC-A8F9-AADB-D79561390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301091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C61B7CA5-3A37-21BF-6D9A-AE013276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316182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A0416C13-6C5F-E251-6268-332E0F495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1316182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0E2559AE-6AFF-42CD-442C-5A5ABC79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16182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3853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8359-7C5E-1E73-A1A7-9872D32B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BE6DC-87D2-76D0-F69B-239888A4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87DB4A-338B-3D19-109E-DBF85922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69BB6F-5A99-0D36-E776-67CFCCD555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</p:spTree>
    <p:extLst>
      <p:ext uri="{BB962C8B-B14F-4D97-AF65-F5344CB8AC3E}">
        <p14:creationId xmlns:p14="http://schemas.microsoft.com/office/powerpoint/2010/main" val="395404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- 6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701318-E6EA-FFA7-DCA2-C3077E62E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539ADCF-16C9-1ECF-30F1-24CD1B2CA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53FE1C8-C835-4588-1992-193CD565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E19B59C-C0E6-604E-8080-A9A0A548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26F86E3-4EE2-78A3-8901-2D10AF22E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6D873A-15BE-1E10-242C-E1387159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520571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3744000" cy="44650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97713" y="1700213"/>
            <a:ext cx="5578105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1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6303818" cy="4464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DCEC6CE-FD7D-1CDB-3A06-24D846985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22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3" y="1701287"/>
            <a:ext cx="2952000" cy="45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2656137F-0D37-4824-3F03-79989D48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9FE93BF3-0F32-2A13-6DB6-2E5BD7FA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625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3A12A7CE-F2E0-F5AF-7A8E-8A402ED9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FC90C84-35BF-2595-5ED2-C46428B5C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6201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232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3EE58-F45D-BEAF-B214-192A028F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DA65E5-682E-1C7F-AAC7-C30789BF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635357" cy="44767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5EDE1D-BB0A-1CF0-2459-1DB50861E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700214"/>
            <a:ext cx="4643438" cy="44767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0EFE29-C57B-1191-DF63-F345DBFE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A9F86D-B155-909D-8DDB-A7D5742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9616EB-7944-15DB-546F-59A474D6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98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27D19-CEB5-4BDC-80EC-3EDE1C66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566D3B-7385-4DAC-93E1-9B701A6A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812362-7145-4BF3-B734-55A8035E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1554F7-0E13-4941-B367-DBD6803D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65525E-8A6B-4F56-AAD7-E7536B42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175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-2496"/>
            <a:ext cx="8548914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24171"/>
            <a:ext cx="7179355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99551"/>
            <a:ext cx="717935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F053B3FD-D7A0-831E-0B58-29D85D93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6703" y="718164"/>
            <a:ext cx="4011745" cy="865833"/>
            <a:chOff x="1677855" y="2998503"/>
            <a:chExt cx="5174469" cy="1116777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611D250F-BEAD-6E35-6BFD-9004D95CBEDA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700B5A89-8345-26F6-83DE-2AF97EE054F8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FFF82B23-80E0-C541-AB64-DA49E3D73922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719F90F9-C551-2D49-8306-FB69DECA5352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1219979C-DE0F-22CB-4BE5-A5A6F09896CF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2F5E962-A599-982C-42DD-8C5EF11DD6A8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57F92E6E-2C8A-026E-E211-C463A88794B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3CE53DD0-8D50-767D-EC13-737BF0D2C151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5E94F373-42F0-89DF-F0E8-0453E008D539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E2A8686B-F5BE-D8F5-922E-737F03547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0DB97062-75C7-7C95-3320-6526BEC48F78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A1EAA677-57F3-DCA5-D61B-45F405F81544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CFD579A9-4F80-7A98-D9FD-66C49F50B04B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7549265-5369-5C54-337E-3C6305ECE69E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D23850B-729E-9975-0525-BC2B4A3C6A8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643FD8A5-2B72-B627-BAA6-8FCB2FEED8CB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6B5A8A80-AB9A-85A0-98C2-9B41D17C21C3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FCA0F9B-B997-3D23-61A9-79BA31A97333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519BD6E-D82A-AD8E-8A86-90C0CCE4BB9E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5DCFBA80-7E4F-E6E4-DD9A-56AE5AA37383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52900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8548914" y="-2496"/>
            <a:ext cx="3643086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2412772"/>
            <a:ext cx="6320971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988152"/>
            <a:ext cx="632097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3071B8BF-6DE2-5AEC-ECE6-D61C56D7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930457" y="527354"/>
            <a:ext cx="2880000" cy="630892"/>
            <a:chOff x="1677855" y="2998503"/>
            <a:chExt cx="5174469" cy="1116777"/>
          </a:xfrm>
        </p:grpSpPr>
        <p:grpSp>
          <p:nvGrpSpPr>
            <p:cNvPr id="31" name="Graphic 6">
              <a:extLst>
                <a:ext uri="{FF2B5EF4-FFF2-40B4-BE49-F238E27FC236}">
                  <a16:creationId xmlns:a16="http://schemas.microsoft.com/office/drawing/2014/main" id="{069845A1-A153-1E53-5D7C-7EE160A89DC6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D2E069BD-157A-4651-898B-C2F872710E3C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BFC0A917-0B60-C1DE-60E7-260C53A276FD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DA319294-E692-370E-0DA4-B1491027F00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2B526765-BBFB-6703-B054-384158C54A52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9" name="Vrije vorm: vorm 38">
                <a:extLst>
                  <a:ext uri="{FF2B5EF4-FFF2-40B4-BE49-F238E27FC236}">
                    <a16:creationId xmlns:a16="http://schemas.microsoft.com/office/drawing/2014/main" id="{B11085E4-91EB-5C47-5F5A-EE65402CCB79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4548F431-A74B-0533-FD1F-9F860BBA3747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F58FB20E-675D-C5FB-A7DC-0465541D3A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BC0E42BA-3A7D-8641-8726-125FDF1FFB31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ABD5D793-16DC-5832-6675-4598451B5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0A61F21A-2316-FE65-C501-55A6D1627A6A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0F71315E-3172-4DE1-3557-4150D16033A9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69B1CDDE-F3A7-28DB-489D-2B32794001E3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05D72574-A455-7897-B101-B337B70F50A8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1FB97C25-0CA2-702B-A533-C4A3396042B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9" name="Vrije vorm: vorm 48">
                <a:extLst>
                  <a:ext uri="{FF2B5EF4-FFF2-40B4-BE49-F238E27FC236}">
                    <a16:creationId xmlns:a16="http://schemas.microsoft.com/office/drawing/2014/main" id="{DAE4DCB5-1C0C-7957-F5CA-85C4C12C2996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43323D22-6C05-B33E-3D07-462C2BD87D64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93E9174-BFCD-E84C-EA52-1D517E813AB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ECD49441-1D38-B98A-913B-5C2F0A5BAEBB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57BB912-C71B-90C8-EAA0-71CE26416127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86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ED4E5-4361-8613-C284-F4E58ABC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981075"/>
            <a:ext cx="9577614" cy="269421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E7F2E9-2569-360C-0222-64F6D8FE7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6" y="3702277"/>
            <a:ext cx="957761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A5307A-7FD5-49BE-41C9-92D2C325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C9CD4C-4C65-DDEA-6A66-EB35AB0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D03B5A-1612-34F6-26FE-943D67E4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41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A79E4-B550-4DA3-E62C-B45FDB70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CBC586-FBEF-594D-A776-082BACCE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ADC746-FF3D-C97E-C0FF-CAC33A6C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4042C2-1385-E39C-149A-0182AD27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229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294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74102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74102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74102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094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14DAE5F-83C3-8E74-D420-9A6210F39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360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9711E73-9972-9D33-977E-CF8D44C9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7855" y="2998503"/>
            <a:ext cx="5174469" cy="1116777"/>
            <a:chOff x="1677855" y="2998503"/>
            <a:chExt cx="5174469" cy="1116777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EB4D7862-A7C0-F8F0-9362-FA2FA3496A17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A0037EC8-AD85-18DE-01D9-A12BA5AD0C00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567DB572-7EEF-F12A-A13C-AC6B82BBC19C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4AC56DEB-5781-4947-AB5C-01D73471C71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0959B17D-DADA-EFD7-153B-9B624C2DB45E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0B44B7F7-5B3A-ECDD-DA9E-F99A782F8C24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0CA6532A-A7A3-9224-0062-7E981795706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F422C0D3-F95A-AC45-F452-19853284E3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716F3C7B-1534-A66E-D9E5-F9A137FF9B9C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27FB8D0-447D-11C5-CDA6-B8960DA0A526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3F8AD11C-0FAC-B1FB-06BE-9120A08558B9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CA594DFC-0E1D-BAD7-FE8B-E0A3915F890E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6892A273-7B2C-0624-0B51-FF87FA48E591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B775934-D685-80E4-4346-F3AF204970BA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A06AB9CA-8DFF-B08C-93CE-A1A0BACDA876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C976266A-0070-BD67-2A79-62B78E65C41F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246B735D-7C02-9C61-EE15-C7545D1973BD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0B92D226-FA00-DA9F-A190-1BF78AADC43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4F94C61F-9F38-8683-9692-11A735413CF0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2B7EDE4E-6011-AE0D-BA83-7A1B7636FC58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F61CD731-A340-4BCE-289D-C92A59DB5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93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2491783" y="4482548"/>
            <a:ext cx="618285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2AE3F252-0E77-F023-ADC3-0130F2600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461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1269873" y="4229222"/>
            <a:ext cx="457701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14" r="11639"/>
          <a:stretch/>
        </p:blipFill>
        <p:spPr>
          <a:xfrm>
            <a:off x="1199538" y="2252312"/>
            <a:ext cx="4752000" cy="1956072"/>
          </a:xfrm>
          <a:prstGeom prst="rect">
            <a:avLst/>
          </a:prstGeom>
        </p:spPr>
      </p:pic>
      <p:sp>
        <p:nvSpPr>
          <p:cNvPr id="2" name="Titel 16">
            <a:extLst>
              <a:ext uri="{FF2B5EF4-FFF2-40B4-BE49-F238E27FC236}">
                <a16:creationId xmlns:a16="http://schemas.microsoft.com/office/drawing/2014/main" id="{E94CE52F-490E-AC0A-F7E4-485AB6AF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2775AFA-4828-FAFE-212C-135440C0B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2E38EC-9E35-FB1C-2D7D-D36D277E1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9F54A2-297B-8084-A24A-4C4C8BA63F4D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chemeClr val="accent1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chemeClr val="accent1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2B22E7E-CE36-FA01-CCCA-768C89BD6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BFFB5-3346-B9D7-8BFD-4EBEF5DE2052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Telefoon: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7C98C6B-DAF8-4F14-5D8E-3223359CAA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350" y="4358092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023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0505D-284E-4A12-872D-60BA0FF9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D55AA-4E5E-48B1-9106-CBBC1FAB0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162801-4D37-42AC-BA3C-BC7B49C90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7C17AA-51B3-43C7-9B5D-56DEE474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43AD9A-559B-4DD1-A6AF-36E03D8E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17CE32-5852-455D-A0F6-BFF78CB2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845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Thanks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1269873" y="4229222"/>
            <a:ext cx="457701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E94CE52F-490E-AC0A-F7E4-485AB6AF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Thanks</a:t>
            </a:r>
            <a:r>
              <a:rPr lang="nl-NL" dirty="0"/>
              <a:t>!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2775AFA-4828-FAFE-212C-135440C0B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2E38EC-9E35-FB1C-2D7D-D36D277E1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9F54A2-297B-8084-A24A-4C4C8BA63F4D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chemeClr val="accent1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chemeClr val="accent1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2B22E7E-CE36-FA01-CCCA-768C89BD6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BFFB5-3346-B9D7-8BFD-4EBEF5DE2052}"/>
              </a:ext>
            </a:extLst>
          </p:cNvPr>
          <p:cNvSpPr txBox="1"/>
          <p:nvPr userDrawn="1"/>
        </p:nvSpPr>
        <p:spPr>
          <a:xfrm>
            <a:off x="6245908" y="5437340"/>
            <a:ext cx="897215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Phone: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7C98C6B-DAF8-4F14-5D8E-3223359CAA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350" y="4358092"/>
            <a:ext cx="4675186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+31 (0)70-3110555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5B433EF-FC75-A6E6-7CCB-E4911B187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775" y="2594984"/>
            <a:ext cx="4716000" cy="11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8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Bedankt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747486" y="4144926"/>
            <a:ext cx="5198607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147" y="1678768"/>
            <a:ext cx="4761059" cy="2069296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91924A27-F66F-C1D9-F094-E24462DA9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EAAB3E5-F8DE-2915-33ED-DE0612B1C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2CD504B0-BE4E-10A7-DC70-D3DF07ACC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17E201-8484-3F4C-72D5-52FA0BFC31CA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083E1C01-32A0-785C-5D28-C3DDDBE5A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1D9F8F-C3A7-2D28-C109-FBDD13F43B84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Telefoon:</a:t>
            </a:r>
          </a:p>
        </p:txBody>
      </p:sp>
      <p:sp>
        <p:nvSpPr>
          <p:cNvPr id="2" name="Tijdelijke aanduiding voor tekst 7" hidden="1">
            <a:extLst>
              <a:ext uri="{FF2B5EF4-FFF2-40B4-BE49-F238E27FC236}">
                <a16:creationId xmlns:a16="http://schemas.microsoft.com/office/drawing/2014/main" id="{66C76146-EDB6-A80F-98BF-19F4A9F087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486" y="4272227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72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FC4C5-F9CF-487D-B40A-C8226E58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A93ACD-B650-45D6-A34A-B7D66FFD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AE46D5-3186-41EA-AE7D-3833D5D71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78F539-AC1B-4F23-A3B3-1CB2FC71F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22AB03-EEA5-456A-AFFE-090185AA9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B824D27-1929-40EF-B58A-DB6C1221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07E88C-84C2-484E-A3E7-DCCEF742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27CF5F-8D2F-41B0-A6C8-90AACB92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9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9F03B-4D1F-4622-AF4B-0D96F4DC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4C950B-D8BA-421A-8AF0-6473E9E8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10FA6D-F2AE-4CE0-8610-00644942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D0CAF5-EC1F-4DA2-96AF-86266C52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39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0623D5D-BF36-4866-88EC-BDC05A39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455CC3-AD4D-42F8-A395-51E2521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60469E-F7A7-4E0F-BFD0-478CE6FF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17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7F67C-979A-4173-8A1B-0741ABD5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27B05-A825-438E-BDC6-3DB71FF8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C42591-3D44-4D62-AF0E-DCD7B7C2C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E430FB-811D-4929-BC91-C4C9F381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E0EB3B-BB8E-4F88-AA11-1AA1BFE6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28F2CE-5A0A-4388-98C1-6BF10C4D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036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32422-0516-44A2-99A8-4C8966D1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C54922-17F6-4205-8E19-4E4751B2B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0C4FAA-A9EA-4C5C-ADCC-2BBC9D371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229E3A-5C78-4A98-BA37-0B346D91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90955E-B18A-4199-B56C-564F2D60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60B865-BA92-4877-8E04-51B634AE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47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9F9F0B-2A0A-407C-907A-831B63DC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B7FE91-4FCA-4A79-8A1A-D06712FE1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38AE42-E463-4FDA-B926-62B3C8EAB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D07538-DA89-47E9-B955-B6B84A73A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C5AD1-73E7-4FD6-83F6-FD7788A7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eep verloop">
            <a:extLst>
              <a:ext uri="{FF2B5EF4-FFF2-40B4-BE49-F238E27FC236}">
                <a16:creationId xmlns:a16="http://schemas.microsoft.com/office/drawing/2014/main" id="{0E3AD8AC-2C15-36FB-153C-F997FBA8A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9801" y="916315"/>
            <a:ext cx="1092200" cy="138792"/>
          </a:xfrm>
          <a:prstGeom prst="rect">
            <a:avLst/>
          </a:prstGeo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Streep 1">
            <a:extLst>
              <a:ext uri="{FF2B5EF4-FFF2-40B4-BE49-F238E27FC236}">
                <a16:creationId xmlns:a16="http://schemas.microsoft.com/office/drawing/2014/main" id="{9B102C5A-7AD6-EEC0-FDCF-B35726593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3183218"/>
            <a:ext cx="1065439" cy="143728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9C32C-160A-70D9-A1A6-AEFB93DBD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8677" y="6453187"/>
            <a:ext cx="110714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92A58-8EE4-DAC4-C0FC-B9E54680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2537" y="6453187"/>
            <a:ext cx="662692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DC408-979E-FE05-E178-3DD5FB9FF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6182" y="6453187"/>
            <a:ext cx="110714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37DC7-D813-3E73-8680-10738C3F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182" y="1701287"/>
            <a:ext cx="9559636" cy="446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E72CBE-83BF-6031-B85B-2E41BEA7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  <a:prstGeom prst="rect">
            <a:avLst/>
          </a:prstGeom>
        </p:spPr>
        <p:txBody>
          <a:bodyPr vert="horz" lIns="91440" tIns="45720" rIns="324000" bIns="45720" rtlCol="0" anchor="ctr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79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618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84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1" orient="horz" pos="4065">
          <p15:clr>
            <a:srgbClr val="F26B43"/>
          </p15:clr>
        </p15:guide>
        <p15:guide id="12" orient="horz" pos="4247">
          <p15:clr>
            <a:srgbClr val="F26B43"/>
          </p15:clr>
        </p15:guide>
        <p15:guide id="13" pos="3749">
          <p15:clr>
            <a:srgbClr val="F26B43"/>
          </p15:clr>
        </p15:guide>
        <p15:guide id="14" pos="3931">
          <p15:clr>
            <a:srgbClr val="F26B43"/>
          </p15:clr>
        </p15:guide>
        <p15:guide id="15" orient="horz" pos="2387">
          <p15:clr>
            <a:srgbClr val="F26B43"/>
          </p15:clr>
        </p15:guide>
        <p15:guide id="17" pos="824">
          <p15:clr>
            <a:srgbClr val="F26B43"/>
          </p15:clr>
        </p15:guide>
        <p15:guide id="18" pos="6856">
          <p15:clr>
            <a:srgbClr val="F26B43"/>
          </p15:clr>
        </p15:guide>
        <p15:guide id="19" orient="horz" pos="2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miek.droogh@waarderingskamer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arderingskamer.nl/voor-gemeenten/gegevensbeheer/lv-woz#telling-bezwaren-in-lv-woz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mailto:annemiek.droogh@waarderingskamer.n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hyperlink" Target="https://www.waarderingskamer.nl/voor-gemeenten/vakbekwaamheid/webinars-vakbekwaamheid-2024" TargetMode="External"/><Relationship Id="rId4" Type="http://schemas.openxmlformats.org/officeDocument/2006/relationships/hyperlink" Target="mailto:ruud.kathmann@waarderingskamer.n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16.png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svg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24" Type="http://schemas.openxmlformats.org/officeDocument/2006/relationships/diagramLayout" Target="../diagrams/layout4.xml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10" Type="http://schemas.openxmlformats.org/officeDocument/2006/relationships/image" Target="../media/image18.svg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16.png"/><Relationship Id="rId21" Type="http://schemas.openxmlformats.org/officeDocument/2006/relationships/diagramColors" Target="../diagrams/colors7.xml"/><Relationship Id="rId7" Type="http://schemas.openxmlformats.org/officeDocument/2006/relationships/diagramColors" Target="../diagrams/colors5.xml"/><Relationship Id="rId12" Type="http://schemas.openxmlformats.org/officeDocument/2006/relationships/image" Target="../media/image20.svg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9.png"/><Relationship Id="rId24" Type="http://schemas.openxmlformats.org/officeDocument/2006/relationships/diagramLayout" Target="../diagrams/layout8.xml"/><Relationship Id="rId5" Type="http://schemas.openxmlformats.org/officeDocument/2006/relationships/diagramLayout" Target="../diagrams/layout5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8.svg"/><Relationship Id="rId19" Type="http://schemas.openxmlformats.org/officeDocument/2006/relationships/diagramLayout" Target="../diagrams/layout7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png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0498399-0F71-1EF6-2184-1480C423B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39" y="652227"/>
            <a:ext cx="10933815" cy="3968483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0D824DB-FDBF-8B5A-336D-1FBA7D879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DDC5886-C3FE-0D56-162D-C3C9ED826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LV WOZ: aandachtspunten voor aanleveren nieuwe WOZ-waarden en gebruik statusBeschikking</a:t>
            </a:r>
            <a:endParaRPr lang="nl-NL" sz="2800" dirty="0"/>
          </a:p>
        </p:txBody>
      </p:sp>
      <p:sp>
        <p:nvSpPr>
          <p:cNvPr id="13" name="Ondertitel 12">
            <a:extLst>
              <a:ext uri="{FF2B5EF4-FFF2-40B4-BE49-F238E27FC236}">
                <a16:creationId xmlns:a16="http://schemas.microsoft.com/office/drawing/2014/main" id="{394A83E1-E636-C76E-5334-56965A887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DE82E4-4B07-6148-49C7-3591F2B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315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F5F52E1A-9D51-ACD3-8068-4892FA29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7031" y="6881298"/>
            <a:ext cx="8092964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18C073D-9252-85FD-FF26-77F451A8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FD2C0FF-75B3-4EA8-DBBB-97A3394A9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783D5F3-47E4-6B6B-9EE7-A35CD04F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C409F51-4D58-6FC9-34B7-D21F8C55D8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D94A2721-954A-2089-E0BE-29CCC9CE87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8822" y="5251515"/>
            <a:ext cx="2597814" cy="313932"/>
          </a:xfrm>
        </p:spPr>
        <p:txBody>
          <a:bodyPr/>
          <a:lstStyle/>
          <a:p>
            <a:r>
              <a:rPr lang="nl-NL" dirty="0"/>
              <a:t>Annemiek &amp; Ruud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E09A9C-F4F0-442E-A351-B0291250A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FC3E807-BB46-BF11-F75A-4C55341C9E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3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Schermprint MijnKadaster">
            <a:extLst>
              <a:ext uri="{FF2B5EF4-FFF2-40B4-BE49-F238E27FC236}">
                <a16:creationId xmlns:a16="http://schemas.microsoft.com/office/drawing/2014/main" id="{BC912BC6-A552-B8E2-3B0D-3C9D41FF4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819" y="2484329"/>
            <a:ext cx="10467552" cy="211815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3ED075-E53B-3A7F-2F8F-CCB506BA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ingangsdatumWaarde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D367EE9-7552-716D-6F91-5603FEAFF3C6}"/>
              </a:ext>
            </a:extLst>
          </p:cNvPr>
          <p:cNvSpPr/>
          <p:nvPr/>
        </p:nvSpPr>
        <p:spPr>
          <a:xfrm>
            <a:off x="6096000" y="4704080"/>
            <a:ext cx="2042160" cy="26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864BD012-0E88-8908-8278-13BA2E687C19}"/>
              </a:ext>
            </a:extLst>
          </p:cNvPr>
          <p:cNvSpPr/>
          <p:nvPr/>
        </p:nvSpPr>
        <p:spPr>
          <a:xfrm>
            <a:off x="1913988" y="3091284"/>
            <a:ext cx="985520" cy="904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10C6EF2-DE5D-5DF3-0CAC-97D952BC9705}"/>
              </a:ext>
            </a:extLst>
          </p:cNvPr>
          <p:cNvSpPr/>
          <p:nvPr/>
        </p:nvSpPr>
        <p:spPr>
          <a:xfrm>
            <a:off x="1913988" y="4171851"/>
            <a:ext cx="894080" cy="264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9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VBO relatie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Afbeelding 9" descr="Schermprint WOZ-waardeloket">
            <a:extLst>
              <a:ext uri="{FF2B5EF4-FFF2-40B4-BE49-F238E27FC236}">
                <a16:creationId xmlns:a16="http://schemas.microsoft.com/office/drawing/2014/main" id="{FCCFA62B-1F74-EF2C-A470-E9C10B4D9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3" y="1214109"/>
            <a:ext cx="5914612" cy="49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6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actuele VBO relatie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Afbeelding 4" descr="Schermprint WOZ-waardeloket">
            <a:extLst>
              <a:ext uri="{FF2B5EF4-FFF2-40B4-BE49-F238E27FC236}">
                <a16:creationId xmlns:a16="http://schemas.microsoft.com/office/drawing/2014/main" id="{97CB47DB-D4DB-EFBA-44CA-8BB7114A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63" y="1156254"/>
            <a:ext cx="6998385" cy="5141025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9230766-05C6-8C32-16DF-4FA229C85CE8}"/>
              </a:ext>
            </a:extLst>
          </p:cNvPr>
          <p:cNvSpPr/>
          <p:nvPr/>
        </p:nvSpPr>
        <p:spPr>
          <a:xfrm>
            <a:off x="6752492" y="4276578"/>
            <a:ext cx="1252025" cy="1308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actuele VBO relatie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Afbeelding 8" descr="Schermprint WOZ-waardeloket">
            <a:extLst>
              <a:ext uri="{FF2B5EF4-FFF2-40B4-BE49-F238E27FC236}">
                <a16:creationId xmlns:a16="http://schemas.microsoft.com/office/drawing/2014/main" id="{7B600DEC-094D-3479-D2DE-0B7B881E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54" y="1190477"/>
            <a:ext cx="4914481" cy="52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4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C3315E4-FBB3-4D74-34B8-4B0EBB48D6D5}"/>
              </a:ext>
            </a:extLst>
          </p:cNvPr>
          <p:cNvSpPr txBox="1">
            <a:spLocks/>
          </p:cNvSpPr>
          <p:nvPr/>
        </p:nvSpPr>
        <p:spPr>
          <a:xfrm>
            <a:off x="4555260" y="1916383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610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StatusBeschikking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126151" cy="4476750"/>
          </a:xfrm>
        </p:spPr>
        <p:txBody>
          <a:bodyPr>
            <a:normAutofit/>
          </a:bodyPr>
          <a:lstStyle/>
          <a:p>
            <a:r>
              <a:rPr lang="nl-NL" dirty="0"/>
              <a:t>Op verzoek van bronhouders is de lijst uitgebreid</a:t>
            </a:r>
          </a:p>
          <a:p>
            <a:endParaRPr lang="nl-NL" dirty="0"/>
          </a:p>
          <a:p>
            <a:r>
              <a:rPr lang="nl-NL" dirty="0"/>
              <a:t>Voor wpd 2023 nog niet verplicht</a:t>
            </a:r>
          </a:p>
          <a:p>
            <a:endParaRPr lang="nl-NL" dirty="0"/>
          </a:p>
          <a:p>
            <a:r>
              <a:rPr lang="nl-NL" dirty="0"/>
              <a:t>Uniform gebruik heeft tot gevolg dat we eenduidige kengetallen kunnen publiceren over het aantal bezwaren</a:t>
            </a:r>
          </a:p>
        </p:txBody>
      </p:sp>
      <p:pic>
        <p:nvPicPr>
          <p:cNvPr id="10" name="Afbeelding 9" descr="Overzicht code Status beschikking">
            <a:extLst>
              <a:ext uri="{FF2B5EF4-FFF2-40B4-BE49-F238E27FC236}">
                <a16:creationId xmlns:a16="http://schemas.microsoft.com/office/drawing/2014/main" id="{64B819E5-CF19-DACA-267F-F37C37CF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72" y="513712"/>
            <a:ext cx="4635357" cy="5635694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78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Beschikking verzonden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409369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endParaRPr lang="nl-NL" dirty="0"/>
          </a:p>
          <a:p>
            <a:r>
              <a:rPr lang="nl-NL" dirty="0"/>
              <a:t>01 beschikking genomen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2" y="1700213"/>
            <a:ext cx="4409366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01 beschikking genomen</a:t>
            </a:r>
          </a:p>
        </p:txBody>
      </p:sp>
    </p:spTree>
    <p:extLst>
      <p:ext uri="{BB962C8B-B14F-4D97-AF65-F5344CB8AC3E}">
        <p14:creationId xmlns:p14="http://schemas.microsoft.com/office/powerpoint/2010/main" val="15155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Beschikking vernietigen, onjuiste belanghebbende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409369" cy="4476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buNone/>
            </a:pPr>
            <a:r>
              <a:rPr lang="nl-NL" dirty="0"/>
              <a:t>Eerste contact:</a:t>
            </a:r>
          </a:p>
          <a:p>
            <a:pPr>
              <a:spcBef>
                <a:spcPts val="400"/>
              </a:spcBef>
            </a:pPr>
            <a:r>
              <a:rPr lang="nl-NL" dirty="0"/>
              <a:t>02 vernietiging beschikking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Niet in het eerste contact:</a:t>
            </a:r>
          </a:p>
          <a:p>
            <a:pPr>
              <a:spcBef>
                <a:spcPts val="400"/>
              </a:spcBef>
            </a:pPr>
            <a:r>
              <a:rPr lang="nl-NL" dirty="0"/>
              <a:t>10 bezwaar ingediend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Na het uitzoeken:</a:t>
            </a:r>
          </a:p>
          <a:p>
            <a:pPr>
              <a:spcBef>
                <a:spcPts val="400"/>
              </a:spcBef>
            </a:pPr>
            <a:r>
              <a:rPr lang="nl-NL" dirty="0"/>
              <a:t>02 vernietiging beschikking</a:t>
            </a:r>
          </a:p>
          <a:p>
            <a:pPr>
              <a:lnSpc>
                <a:spcPct val="110000"/>
              </a:lnSpc>
            </a:pPr>
            <a:r>
              <a:rPr lang="nl-NL" dirty="0"/>
              <a:t>11 bezwaar afgehandeld, beschikking gehandhaafd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1" y="1700213"/>
            <a:ext cx="39224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noProof="0" dirty="0">
                <a:solidFill>
                  <a:srgbClr val="000000"/>
                </a:solidFill>
                <a:latin typeface="Montserrat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Eerste contact: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05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 beschikking vernietigd, onjuiste belanghebbende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baseline="0" dirty="0">
              <a:solidFill>
                <a:srgbClr val="000000"/>
              </a:solidFill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Niet in het eerste contact: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solidFill>
                  <a:srgbClr val="000000"/>
                </a:solidFill>
                <a:latin typeface="Montserrat"/>
              </a:rPr>
              <a:t>06</a:t>
            </a:r>
            <a:r>
              <a:rPr lang="nl-NL" sz="1600" dirty="0">
                <a:solidFill>
                  <a:srgbClr val="000000"/>
                </a:solidFill>
                <a:latin typeface="Montserrat"/>
              </a:rPr>
              <a:t> informeel bezwaar in behandeling genomen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dirty="0">
                <a:solidFill>
                  <a:srgbClr val="000000"/>
                </a:solidFill>
                <a:latin typeface="Montserrat"/>
              </a:rPr>
              <a:t>Na het uitzoeken: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05 beschikking vernietigd,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 onjuiste belanghebbende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solidFill>
                  <a:srgbClr val="000000"/>
                </a:solidFill>
                <a:latin typeface="Montserrat"/>
              </a:rPr>
              <a:t>07 informeel bezwaar afgehandeld, beschikking gehandhaafd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700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Beschikking vernietigen, onjuiste afbakening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698625"/>
            <a:ext cx="4409369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10 bezwaar ingediend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Na het uitzoeken:</a:t>
            </a:r>
          </a:p>
          <a:p>
            <a:pPr>
              <a:spcBef>
                <a:spcPts val="400"/>
              </a:spcBef>
            </a:pPr>
            <a:r>
              <a:rPr lang="nl-NL" dirty="0"/>
              <a:t>02 vernietiging beschikking</a:t>
            </a:r>
          </a:p>
          <a:p>
            <a:pPr>
              <a:lnSpc>
                <a:spcPct val="100000"/>
              </a:lnSpc>
            </a:pPr>
            <a:r>
              <a:rPr lang="nl-NL" dirty="0"/>
              <a:t>11 bezwaar afgehandeld, beschikking gehandhaafd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2" y="1694070"/>
            <a:ext cx="44093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noProof="0" dirty="0">
                <a:solidFill>
                  <a:srgbClr val="000000"/>
                </a:solidFill>
                <a:latin typeface="Montserrat"/>
              </a:rPr>
              <a:t>Nieuw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2000" baseline="0" dirty="0">
              <a:solidFill>
                <a:srgbClr val="000000"/>
              </a:solidFill>
              <a:latin typeface="Montserra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baseline="0" dirty="0">
                <a:solidFill>
                  <a:srgbClr val="000000"/>
                </a:solidFill>
                <a:latin typeface="Montserrat"/>
              </a:rPr>
              <a:t>06</a:t>
            </a:r>
            <a:r>
              <a:rPr lang="nl-NL" sz="2000" dirty="0">
                <a:solidFill>
                  <a:srgbClr val="000000"/>
                </a:solidFill>
                <a:latin typeface="Montserrat"/>
              </a:rPr>
              <a:t> informeel bezwaar in behandeling genomen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/>
              </a:rPr>
              <a:t>Na het uitzoeken: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04 beschikking vernietigd,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onjuiste afbakening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baseline="0" dirty="0">
                <a:solidFill>
                  <a:srgbClr val="000000"/>
                </a:solidFill>
                <a:latin typeface="Montserrat"/>
              </a:rPr>
              <a:t>07 informeel bezwaar afgehandeld, beschikking gehandhaafd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Informeel bezwaar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698625"/>
            <a:ext cx="4409369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buNone/>
            </a:pPr>
            <a:r>
              <a:rPr lang="nl-NL" sz="1600" dirty="0"/>
              <a:t>Eerste contact: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l-NL" sz="1600" dirty="0"/>
              <a:t>12 bezwaar afgehandeld, vastgestelde waarde veranderd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Niet in het eerste contact:</a:t>
            </a:r>
          </a:p>
          <a:p>
            <a:pPr>
              <a:spcBef>
                <a:spcPts val="400"/>
              </a:spcBef>
            </a:pPr>
            <a:r>
              <a:rPr lang="nl-NL" sz="1600" dirty="0"/>
              <a:t>10 bezwaar ingediend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Na het uitzoeken: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l-NL" sz="1600" dirty="0"/>
              <a:t>11 bezwaar afgehandeld, beschikking gehandhaafd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12 bezwaar afgehandeld, vastgestelde waarde veranderd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2" y="1694070"/>
            <a:ext cx="3911438" cy="474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noProof="0" dirty="0">
                <a:solidFill>
                  <a:srgbClr val="000000"/>
                </a:solidFill>
                <a:latin typeface="Montserrat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Eerste contact: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08 vastgestelde waarde veranderd na informeel bezwaar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baseline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Niet in het eerste contact: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solidFill>
                  <a:srgbClr val="000000"/>
                </a:solidFill>
              </a:rPr>
              <a:t>06</a:t>
            </a:r>
            <a:r>
              <a:rPr lang="nl-NL" sz="1600" dirty="0">
                <a:solidFill>
                  <a:srgbClr val="000000"/>
                </a:solidFill>
              </a:rPr>
              <a:t> informeel bezwaar in behandeling genomen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dirty="0">
                <a:solidFill>
                  <a:srgbClr val="000000"/>
                </a:solidFill>
              </a:rPr>
              <a:t>Na het uitzoeken:</a:t>
            </a:r>
          </a:p>
          <a:p>
            <a:pPr marL="228600" lvl="0" indent="-2286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000000"/>
                </a:solidFill>
              </a:rPr>
              <a:t>07 informeel bezwaar afgehandeld, beschikking gehandhaafd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000000"/>
                </a:solidFill>
              </a:rPr>
              <a:t>08 vastgestelde waarde veranderd na informeel bezwaar</a:t>
            </a:r>
          </a:p>
        </p:txBody>
      </p:sp>
    </p:spTree>
    <p:extLst>
      <p:ext uri="{BB962C8B-B14F-4D97-AF65-F5344CB8AC3E}">
        <p14:creationId xmlns:p14="http://schemas.microsoft.com/office/powerpoint/2010/main" val="28844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Inleiding en doel van deze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Aandachtspunten voor aanleveren nieuwe WOZ-waarden</a:t>
            </a:r>
          </a:p>
          <a:p>
            <a:r>
              <a:rPr lang="nl-NL" dirty="0"/>
              <a:t>Uniform gebruikt statusBeschikking</a:t>
            </a:r>
          </a:p>
          <a:p>
            <a:endParaRPr lang="nl-NL" dirty="0"/>
          </a:p>
          <a:p>
            <a:r>
              <a:rPr lang="nl-NL" dirty="0"/>
              <a:t>Verduidelijkingsvragen via de chat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annemiek.droogh@waarderingskamer.nl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5795" y="6453187"/>
            <a:ext cx="7586804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" name="Afbeelding 6" descr="Logo programma vakbekwaamheid">
            <a:extLst>
              <a:ext uri="{FF2B5EF4-FFF2-40B4-BE49-F238E27FC236}">
                <a16:creationId xmlns:a16="http://schemas.microsoft.com/office/drawing/2014/main" id="{EC0F9FBF-F63C-7D51-DB8E-AA673E55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227" y="4926012"/>
            <a:ext cx="5035732" cy="1249788"/>
          </a:xfrm>
          <a:prstGeom prst="rect">
            <a:avLst/>
          </a:prstGeom>
        </p:spPr>
      </p:pic>
      <p:pic>
        <p:nvPicPr>
          <p:cNvPr id="8" name="Afbeelding 7" descr="Schema overzicht samenhang onderwerpen">
            <a:extLst>
              <a:ext uri="{FF2B5EF4-FFF2-40B4-BE49-F238E27FC236}">
                <a16:creationId xmlns:a16="http://schemas.microsoft.com/office/drawing/2014/main" id="{8EEF93F9-87D8-1BB3-907D-D7CFCD525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128" y="2174203"/>
            <a:ext cx="3930872" cy="28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Pro-forma bezwaar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409369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endParaRPr lang="nl-NL" dirty="0"/>
          </a:p>
          <a:p>
            <a:r>
              <a:rPr lang="nl-NL" dirty="0"/>
              <a:t>10 bezwaar ingediend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Ingetrokken: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l-NL" dirty="0"/>
              <a:t>11 bezwaar afgehandeld, beschikking gehandhaafd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Motivering ontvangen:</a:t>
            </a:r>
          </a:p>
          <a:p>
            <a:pPr>
              <a:spcBef>
                <a:spcPts val="400"/>
              </a:spcBef>
            </a:pPr>
            <a:r>
              <a:rPr lang="nl-NL" dirty="0"/>
              <a:t>status blijft 10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1" y="1700213"/>
            <a:ext cx="4409366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09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pro-forma bezwaar ingediend</a:t>
            </a:r>
            <a:b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</a:br>
            <a:endParaRPr lang="nl-NL" sz="2000" baseline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Ingetrokken: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baseline="0" dirty="0">
                <a:solidFill>
                  <a:srgbClr val="000000"/>
                </a:solidFill>
                <a:latin typeface="Montserrat" pitchFamily="2" charset="0"/>
              </a:rPr>
              <a:t>14 bezwaar</a:t>
            </a: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 ingetrokken, beschikking gehandhaafd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Motivering ontvangen: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10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bezwaar ingediend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Formeel bezwaar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8"/>
            <a:ext cx="4409369" cy="47275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200" b="1" dirty="0"/>
              <a:t>Huidig</a:t>
            </a:r>
          </a:p>
          <a:p>
            <a:endParaRPr lang="nl-NL" dirty="0"/>
          </a:p>
          <a:p>
            <a:r>
              <a:rPr lang="nl-NL" dirty="0"/>
              <a:t>10 bezwaar ingediend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Uitspraak: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11 bezwaar afgehandeld,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12 bezwaar afgehandeld, vastgestelde waarde veranderd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Intrekken: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11 bezwaar afgehandeld,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12 bezwaar afgehandeld, vastgestelde waarde veranderd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Niet-ontvankelijk: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11 bezwaar afgehandeld, beschikking gehandhaafd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1" y="1452748"/>
            <a:ext cx="3757202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10 bezwaar ingediend</a:t>
            </a:r>
            <a:b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</a:br>
            <a:br>
              <a:rPr kumimoji="0" lang="nl-NL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</a:br>
            <a:endParaRPr lang="nl-NL" sz="1300" baseline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Uitspraak</a:t>
            </a:r>
            <a:r>
              <a:rPr kumimoji="0" lang="nl-NL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baseline="0" dirty="0">
                <a:solidFill>
                  <a:srgbClr val="000000"/>
                </a:solidFill>
                <a:latin typeface="Montserrat" pitchFamily="2" charset="0"/>
              </a:rPr>
              <a:t>11</a:t>
            </a: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nl-NL" sz="1300" baseline="0" dirty="0">
                <a:solidFill>
                  <a:srgbClr val="000000"/>
                </a:solidFill>
                <a:latin typeface="Montserrat" pitchFamily="2" charset="0"/>
              </a:rPr>
              <a:t>bezwaar</a:t>
            </a: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 afgehandeld, beschikking gehandhaafd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12 bezwaar afgehandeld, vastgestelde waarde veranderd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Intrekken: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14</a:t>
            </a:r>
            <a:r>
              <a:rPr kumimoji="0" lang="nl-NL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bezwaar ingetrokken, beschikking gehandhaafd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baseline="0" dirty="0">
                <a:solidFill>
                  <a:srgbClr val="000000"/>
                </a:solidFill>
                <a:latin typeface="Montserrat" pitchFamily="2" charset="0"/>
              </a:rPr>
              <a:t>15</a:t>
            </a: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 bezwaar ingetrokken, vastgestelde waarde veranderd</a:t>
            </a: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30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Niet-ontvankelijk:</a:t>
            </a:r>
          </a:p>
          <a:p>
            <a:pPr marL="285750" marR="0" lvl="0" indent="-28575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11 bezwaar afgehandeld, beschikking gehandhaafd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03 Herzieningsbeschikking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9122046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 en Nieuw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Alleen als overduidelijk is voor de ontvanger van de beschikking dat de beschikking niet juist kan zijn.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Bijvoorbeeld: </a:t>
            </a:r>
          </a:p>
          <a:p>
            <a:pPr marL="0" indent="0">
              <a:buNone/>
            </a:pPr>
            <a:r>
              <a:rPr lang="nl-NL" dirty="0"/>
              <a:t>Waarde 100.000 ipv 1.000.000.</a:t>
            </a:r>
          </a:p>
          <a:p>
            <a:pPr marL="0" indent="0">
              <a:buNone/>
            </a:pPr>
            <a:r>
              <a:rPr lang="nl-NL" dirty="0"/>
              <a:t>Waarde 350.000 ipv 695.000.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Waarde verhoging na bezwaar is altijd:</a:t>
            </a:r>
          </a:p>
          <a:p>
            <a:pPr marL="0" indent="0">
              <a:buNone/>
            </a:pPr>
            <a:r>
              <a:rPr lang="nl-NL" dirty="0"/>
              <a:t>12 bezwaar afgehandeld, vastgestelde waarde veranderd.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50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Autofit/>
          </a:bodyPr>
          <a:lstStyle/>
          <a:p>
            <a:r>
              <a:rPr lang="nl-NL" sz="2400" dirty="0"/>
              <a:t>13 waarde ambtshalve verminderd en</a:t>
            </a:r>
            <a:br>
              <a:rPr lang="nl-NL" sz="2400" dirty="0"/>
            </a:br>
            <a:r>
              <a:rPr lang="nl-NL" sz="2400" dirty="0"/>
              <a:t>16 vastgestelde waarde veranderd na betrokkenheid in procedure andere belanghebbende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9122046" cy="28155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Huidig en Nieuw</a:t>
            </a:r>
          </a:p>
          <a:p>
            <a:pPr marL="0" indent="0">
              <a:buNone/>
            </a:pPr>
            <a:r>
              <a:rPr lang="nl-NL" dirty="0"/>
              <a:t>13 waarde ambtshalve verminderd alleen bij: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domino-effect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- andere belanghebbende bij hetzelfde WOZ-object (welke niet in de procedure is betrokken) </a:t>
            </a:r>
          </a:p>
          <a:p>
            <a:pPr marL="0" indent="0">
              <a:buNone/>
            </a:pPr>
            <a:r>
              <a:rPr lang="nl-NL" dirty="0"/>
              <a:t>- voorgaande jaren nav bezwaar in dit jaar op uw initiatief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Belanghebbende wel in de procedure betrokken: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9387EA4-98B2-9685-EB79-4CB371434044}"/>
              </a:ext>
            </a:extLst>
          </p:cNvPr>
          <p:cNvSpPr txBox="1"/>
          <p:nvPr/>
        </p:nvSpPr>
        <p:spPr>
          <a:xfrm>
            <a:off x="1316182" y="4589962"/>
            <a:ext cx="446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Huidig</a:t>
            </a:r>
          </a:p>
          <a:p>
            <a:endParaRPr lang="nl-NL" dirty="0"/>
          </a:p>
          <a:p>
            <a:r>
              <a:rPr lang="nl-NL" dirty="0"/>
              <a:t>12 bezwaar afgehandeld, vastgestelde waarde veranderd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BBFEB6D-3F40-7FC5-6F67-C8D46149A000}"/>
              </a:ext>
            </a:extLst>
          </p:cNvPr>
          <p:cNvSpPr txBox="1"/>
          <p:nvPr/>
        </p:nvSpPr>
        <p:spPr>
          <a:xfrm>
            <a:off x="6085129" y="4589962"/>
            <a:ext cx="414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Nieuw</a:t>
            </a:r>
          </a:p>
          <a:p>
            <a:endParaRPr lang="nl-NL" dirty="0"/>
          </a:p>
          <a:p>
            <a:r>
              <a:rPr lang="nl-NL" dirty="0"/>
              <a:t>16 vastgestelde waarde veranderd na betrokkenheid in procedure andere belanghebbende</a:t>
            </a:r>
          </a:p>
        </p:txBody>
      </p:sp>
    </p:spTree>
    <p:extLst>
      <p:ext uri="{BB962C8B-B14F-4D97-AF65-F5344CB8AC3E}">
        <p14:creationId xmlns:p14="http://schemas.microsoft.com/office/powerpoint/2010/main" val="406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C3315E4-FBB3-4D74-34B8-4B0EBB48D6D5}"/>
              </a:ext>
            </a:extLst>
          </p:cNvPr>
          <p:cNvSpPr txBox="1">
            <a:spLocks/>
          </p:cNvSpPr>
          <p:nvPr/>
        </p:nvSpPr>
        <p:spPr>
          <a:xfrm>
            <a:off x="4555260" y="1916383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621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8"/>
            <a:ext cx="9122046" cy="4727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Huidig en Nieuw</a:t>
            </a:r>
          </a:p>
          <a:p>
            <a:r>
              <a:rPr lang="nl-NL" dirty="0"/>
              <a:t>20 beroep aangetekend</a:t>
            </a:r>
          </a:p>
          <a:p>
            <a:r>
              <a:rPr lang="nl-NL" dirty="0"/>
              <a:t>21 uitspraak beroep, beschikking gehandhaafd</a:t>
            </a:r>
          </a:p>
          <a:p>
            <a:r>
              <a:rPr lang="nl-NL" dirty="0"/>
              <a:t>22 uitspraak beroep, vastgestelde waarde veranderd</a:t>
            </a:r>
          </a:p>
          <a:p>
            <a:endParaRPr lang="nl-NL" dirty="0"/>
          </a:p>
          <a:p>
            <a:r>
              <a:rPr lang="nl-NL" dirty="0"/>
              <a:t>23 hoger beroep aangetekend</a:t>
            </a:r>
          </a:p>
          <a:p>
            <a:r>
              <a:rPr lang="nl-NL" dirty="0"/>
              <a:t>24 uitspraak hoger beroep, beschikking gehandhaafd</a:t>
            </a:r>
          </a:p>
          <a:p>
            <a:r>
              <a:rPr lang="nl-NL" dirty="0"/>
              <a:t>25 uitspraak hoger beroep, vastgestelde waarde veranderd</a:t>
            </a:r>
          </a:p>
          <a:p>
            <a:endParaRPr lang="nl-NL" dirty="0"/>
          </a:p>
          <a:p>
            <a:r>
              <a:rPr lang="nl-NL" dirty="0"/>
              <a:t>30 cassatie ingesteld</a:t>
            </a:r>
          </a:p>
          <a:p>
            <a:r>
              <a:rPr lang="nl-NL" dirty="0"/>
              <a:t>31 arrest Hoge Raad, beschikking gehandhaafd</a:t>
            </a:r>
          </a:p>
          <a:p>
            <a:r>
              <a:rPr lang="nl-NL" dirty="0"/>
              <a:t>32 arrest Hoge Raad, vastgestelde waarde veranderd</a:t>
            </a:r>
          </a:p>
          <a:p>
            <a:r>
              <a:rPr lang="nl-NL" dirty="0"/>
              <a:t>33 arrest Hoge Raad, geding verwezen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65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Beroep ingetrokken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2644725"/>
            <a:ext cx="4409369" cy="35322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Intrekken beroep: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21 uitspraak beroep,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22 uitspraak beroep, vastgestelde waard veranderd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Intrekken hoger beroep: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24 uitspraak hoger beroep,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25 uitspraak hoger beroep, vastgestelde waarde veranderd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96000" y="2696283"/>
            <a:ext cx="4576686" cy="210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6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Intrekken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beroep of hoger beroep: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noProof="0" dirty="0">
                <a:solidFill>
                  <a:srgbClr val="000000"/>
                </a:solidFill>
                <a:latin typeface="Montserrat" pitchFamily="2" charset="0"/>
              </a:rPr>
              <a:t>26 beroep ingetrokken, beschikking gehandhaafd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000000"/>
                </a:solidFill>
                <a:latin typeface="Montserrat" pitchFamily="2" charset="0"/>
              </a:rPr>
              <a:t>27 beroep ingetrokken, vastgestelde waarde veranderd</a:t>
            </a:r>
            <a:endParaRPr lang="nl-NL" sz="16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A55800-8884-159B-B925-BE5C37BD64BB}"/>
              </a:ext>
            </a:extLst>
          </p:cNvPr>
          <p:cNvSpPr txBox="1"/>
          <p:nvPr/>
        </p:nvSpPr>
        <p:spPr>
          <a:xfrm>
            <a:off x="1316182" y="1613625"/>
            <a:ext cx="90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 statusBeschikking 20 beroep aangetekend of</a:t>
            </a:r>
          </a:p>
          <a:p>
            <a:r>
              <a:rPr lang="nl-NL" dirty="0"/>
              <a:t>Na statusBeschikking 23 hoger beroep aangetekend</a:t>
            </a:r>
          </a:p>
        </p:txBody>
      </p:sp>
    </p:spTree>
    <p:extLst>
      <p:ext uri="{BB962C8B-B14F-4D97-AF65-F5344CB8AC3E}">
        <p14:creationId xmlns:p14="http://schemas.microsoft.com/office/powerpoint/2010/main" val="3786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9"/>
            <a:ext cx="4409369" cy="47275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Rechter onjuiste afbakening: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dirty="0"/>
              <a:t>02 vernietiging beschikking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Hoge Raad terugverwijst: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dirty="0"/>
              <a:t>33 arrest Hoge Raad, geding verwezen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Uitspraak Hof: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dirty="0"/>
              <a:t>24 uitspraak hoger beroep, beschikking gehandhaafd</a:t>
            </a:r>
          </a:p>
          <a:p>
            <a:pPr>
              <a:lnSpc>
                <a:spcPct val="110000"/>
              </a:lnSpc>
            </a:pPr>
            <a:r>
              <a:rPr lang="nl-NL" dirty="0"/>
              <a:t>25 uitspraak hoger beroep, vastgestelde waarde veranderd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12341" y="1449388"/>
            <a:ext cx="4409369" cy="577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Rechter onjuiste afbakening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noProof="0" dirty="0">
                <a:solidFill>
                  <a:srgbClr val="000000"/>
                </a:solidFill>
                <a:latin typeface="Montserrat" pitchFamily="2" charset="0"/>
              </a:rPr>
              <a:t>04 beschikking vernietigd, onjuiste afbakening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noProof="0" dirty="0">
                <a:solidFill>
                  <a:srgbClr val="000000"/>
                </a:solidFill>
                <a:latin typeface="Montserrat" pitchFamily="2" charset="0"/>
              </a:rPr>
              <a:t>Hoge Raad terugverwijst: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33 arrest Hoge Raad, geding verwezen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Uitspraak Hof: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noProof="0" dirty="0">
                <a:solidFill>
                  <a:srgbClr val="000000"/>
                </a:solidFill>
                <a:latin typeface="Montserrat" pitchFamily="2" charset="0"/>
              </a:rPr>
              <a:t>24 uitspraak hoger beroep, beschikking gehandhaafd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25 uitspraak hoger beroep, vastgestelde waarde veranderd</a:t>
            </a: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99 waarde te gebruiken voor voorlopige aanslag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A55800-8884-159B-B925-BE5C37BD64BB}"/>
              </a:ext>
            </a:extLst>
          </p:cNvPr>
          <p:cNvSpPr txBox="1"/>
          <p:nvPr/>
        </p:nvSpPr>
        <p:spPr>
          <a:xfrm>
            <a:off x="1549045" y="2391449"/>
            <a:ext cx="909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In de praktijk niet gebruikt</a:t>
            </a:r>
          </a:p>
        </p:txBody>
      </p:sp>
    </p:spTree>
    <p:extLst>
      <p:ext uri="{BB962C8B-B14F-4D97-AF65-F5344CB8AC3E}">
        <p14:creationId xmlns:p14="http://schemas.microsoft.com/office/powerpoint/2010/main" val="355682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A55800-8884-159B-B925-BE5C37BD64BB}"/>
              </a:ext>
            </a:extLst>
          </p:cNvPr>
          <p:cNvSpPr txBox="1"/>
          <p:nvPr/>
        </p:nvSpPr>
        <p:spPr>
          <a:xfrm>
            <a:off x="1316182" y="2321111"/>
            <a:ext cx="9093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Eenduidige kengetallen in de media</a:t>
            </a:r>
          </a:p>
          <a:p>
            <a:endParaRPr lang="nl-NL" sz="2000" dirty="0"/>
          </a:p>
          <a:p>
            <a:r>
              <a:rPr lang="nl-NL" sz="2000" dirty="0"/>
              <a:t>Rekenkundig niet kloppend te maken</a:t>
            </a:r>
          </a:p>
          <a:p>
            <a:endParaRPr lang="nl-NL" sz="2000" dirty="0"/>
          </a:p>
          <a:p>
            <a:r>
              <a:rPr lang="nl-NL" sz="2000" dirty="0"/>
              <a:t>Toelichting in de april en oktober inventarisatie</a:t>
            </a:r>
          </a:p>
          <a:p>
            <a:endParaRPr lang="nl-NL" sz="2000" dirty="0"/>
          </a:p>
          <a:p>
            <a:r>
              <a:rPr lang="nl-NL" sz="2000" dirty="0"/>
              <a:t>Link naar de documentatie op onze site:</a:t>
            </a:r>
          </a:p>
          <a:p>
            <a:r>
              <a:rPr lang="nl-NL" sz="2000" dirty="0"/>
              <a:t>- </a:t>
            </a:r>
            <a:r>
              <a:rPr lang="nl-NL" sz="2000" dirty="0">
                <a:hlinkClick r:id="rId3"/>
              </a:rPr>
              <a:t>huidige werkwijze</a:t>
            </a:r>
            <a:endParaRPr lang="nl-NL" sz="2000" dirty="0"/>
          </a:p>
          <a:p>
            <a:r>
              <a:rPr lang="nl-NL" sz="2000" dirty="0"/>
              <a:t>- </a:t>
            </a:r>
            <a:r>
              <a:rPr lang="nl-NL" sz="2000" dirty="0">
                <a:hlinkClick r:id="rId3"/>
              </a:rPr>
              <a:t>nieuwe werkwijze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9685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laatje toegangsportalen voor inwoners">
            <a:extLst>
              <a:ext uri="{FF2B5EF4-FFF2-40B4-BE49-F238E27FC236}">
                <a16:creationId xmlns:a16="http://schemas.microsoft.com/office/drawing/2014/main" id="{1C8FB83A-7A39-4749-9594-95F4C9DF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824" y="0"/>
            <a:ext cx="2799176" cy="67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1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2000" dirty="0"/>
              <a:t>(WOZ-objecten met een waarde)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9"/>
            <a:ext cx="4409369" cy="472757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Beschikking genomen: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1800" dirty="0"/>
              <a:t>01 beschikking genomen</a:t>
            </a:r>
          </a:p>
          <a:p>
            <a:pPr>
              <a:lnSpc>
                <a:spcPct val="120000"/>
              </a:lnSpc>
            </a:pPr>
            <a:endParaRPr lang="nl-NL" sz="1800" dirty="0"/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Nog te beschikken: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1800" dirty="0"/>
              <a:t>Actieve WOZ-objecten zonder 01 beschikking genomen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800" dirty="0"/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Onder bezwaar: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1800" dirty="0"/>
              <a:t>10 bezwaar ingediend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12 afgehandeld, zonder 10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02 vernietigd, zonder 10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12341" y="1449388"/>
            <a:ext cx="4409369" cy="556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lvl="0">
              <a:spcBef>
                <a:spcPts val="1000"/>
              </a:spcBef>
            </a:pPr>
            <a:r>
              <a:rPr lang="nl-NL" sz="1700" dirty="0">
                <a:solidFill>
                  <a:srgbClr val="000000"/>
                </a:solidFill>
              </a:rPr>
              <a:t>Beschikking genomen: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l-NL" sz="1700" dirty="0">
                <a:solidFill>
                  <a:srgbClr val="000000"/>
                </a:solidFill>
              </a:rPr>
              <a:t>01 beschikking genomen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1700" dirty="0">
              <a:solidFill>
                <a:srgbClr val="000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nl-NL" sz="1700" dirty="0">
                <a:solidFill>
                  <a:srgbClr val="000000"/>
                </a:solidFill>
              </a:rPr>
              <a:t>Nog te beschikken: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l-NL" sz="1700" dirty="0">
                <a:solidFill>
                  <a:srgbClr val="000000"/>
                </a:solidFill>
              </a:rPr>
              <a:t>Actieve WOZ-objecten zonder 01 beschikking genomen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sz="1700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Onder informeel bezwaar: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noProof="0" dirty="0">
                <a:solidFill>
                  <a:srgbClr val="000000"/>
                </a:solidFill>
              </a:rPr>
              <a:t>06 informeel bezwaar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08 waarde veranderd zonder 06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sz="1700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Onder formeel bezwaar: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noProof="0" dirty="0">
                <a:solidFill>
                  <a:srgbClr val="000000"/>
                </a:solidFill>
              </a:rPr>
              <a:t>10 bezwaar ingediend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09 pro-forma bezwaar (zonder 14)</a:t>
            </a:r>
            <a:endParaRPr lang="nl-NL" sz="1700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1800" dirty="0"/>
              <a:t>(WOZ-objecten met nog af te handelen bezwaar)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306170"/>
            <a:ext cx="4409369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Nog af te handelen bezwaar:</a:t>
            </a:r>
          </a:p>
          <a:p>
            <a:pPr>
              <a:lnSpc>
                <a:spcPct val="100000"/>
              </a:lnSpc>
            </a:pPr>
            <a:r>
              <a:rPr lang="nl-NL" dirty="0"/>
              <a:t>10 bezwaar ingediend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   Zonder: 02, 11, 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   (ook direct na 10 een 20)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96000" y="1306170"/>
            <a:ext cx="4233346" cy="508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nog af te handelen informeel bezwaar: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06 informeel bezwaar in behandeling</a:t>
            </a: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Zonder: 04, 05, 07, 08, 10, 13 (ivm bezwaar andere belanghebbende)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Nog af te handelen formeel bezwaar: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10 bezwaar ingediend</a:t>
            </a: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Zonder: 04, 05, 11, 12, 14, 15 </a:t>
            </a:r>
          </a:p>
          <a:p>
            <a:pPr lvl="0"/>
            <a:r>
              <a:rPr lang="nl-NL" dirty="0">
                <a:solidFill>
                  <a:srgbClr val="000000"/>
                </a:solidFill>
              </a:rPr>
              <a:t>(ook direct na 10 een 20)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1800" dirty="0"/>
              <a:t>(WOZ-objecten beschikking gehandhaafd na bezwaar)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306170"/>
            <a:ext cx="4409369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Beschikking gehandhaafd:</a:t>
            </a:r>
          </a:p>
          <a:p>
            <a:pPr>
              <a:lnSpc>
                <a:spcPct val="100000"/>
              </a:lnSpc>
            </a:pPr>
            <a:r>
              <a:rPr lang="nl-NL" dirty="0"/>
              <a:t>11 bezwaar afgehandeld, beschikking gehandhaafd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5951034" y="1329950"/>
            <a:ext cx="4233346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Beschikking gehandhaafd:</a:t>
            </a: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Informeel: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noProof="0" dirty="0">
                <a:solidFill>
                  <a:srgbClr val="000000"/>
                </a:solidFill>
              </a:rPr>
              <a:t>07 informeel, beschikking gehandhaafd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noProof="0" dirty="0">
                <a:solidFill>
                  <a:srgbClr val="000000"/>
                </a:solidFill>
              </a:rPr>
              <a:t>Formeel: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11 bezwaar afgehandeld, gehandhaafd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noProof="0" dirty="0">
                <a:solidFill>
                  <a:srgbClr val="000000"/>
                </a:solidFill>
              </a:rPr>
              <a:t>14 ingetrokken, gehandhaafd,  na 10</a:t>
            </a:r>
          </a:p>
        </p:txBody>
      </p:sp>
    </p:spTree>
    <p:extLst>
      <p:ext uri="{BB962C8B-B14F-4D97-AF65-F5344CB8AC3E}">
        <p14:creationId xmlns:p14="http://schemas.microsoft.com/office/powerpoint/2010/main" val="34933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2000" dirty="0"/>
              <a:t>(beroepsprocedures)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9"/>
            <a:ext cx="4409369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buNone/>
            </a:pPr>
            <a:r>
              <a:rPr lang="nl-NL" dirty="0"/>
              <a:t>Beroepsprocedure gestart:</a:t>
            </a:r>
          </a:p>
          <a:p>
            <a:r>
              <a:rPr lang="nl-NL" dirty="0"/>
              <a:t>20 beroep aangetekend of hoger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Beroepsprocedure nog niet afgerond:</a:t>
            </a:r>
          </a:p>
          <a:p>
            <a:r>
              <a:rPr lang="nl-NL" dirty="0"/>
              <a:t>20 zonder 02, 21, 22</a:t>
            </a:r>
          </a:p>
          <a:p>
            <a:r>
              <a:rPr lang="nl-NL" dirty="0"/>
              <a:t>23 zonder 02, 24, 25</a:t>
            </a:r>
          </a:p>
          <a:p>
            <a:r>
              <a:rPr lang="nl-NL" dirty="0"/>
              <a:t>30 zonder 02, 31, 32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12342" y="1449388"/>
            <a:ext cx="4572532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000" dirty="0">
                <a:solidFill>
                  <a:srgbClr val="000000"/>
                </a:solidFill>
              </a:rPr>
              <a:t>Beroepsprocedure gestart: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20 beroep aangetekend of hoger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000" dirty="0">
                <a:solidFill>
                  <a:srgbClr val="000000"/>
                </a:solidFill>
              </a:rPr>
              <a:t>Beroepsprocedure nog niet afgerond: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20 zonder 04, 21, 22, 26, 27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23 zonder 04, 24, 25, 26, 27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30 zonder 04, 31, 32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C3315E4-FBB3-4D74-34B8-4B0EBB48D6D5}"/>
              </a:ext>
            </a:extLst>
          </p:cNvPr>
          <p:cNvSpPr txBox="1">
            <a:spLocks/>
          </p:cNvSpPr>
          <p:nvPr/>
        </p:nvSpPr>
        <p:spPr>
          <a:xfrm>
            <a:off x="4555260" y="1916383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5940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CB066C8-C865-B42C-879C-40423AB8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Annemiek Droogh (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annemiek.droogh@waarderingskamer.nl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Ruud Kathmann (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ruud.kathmann@waarderingskamer.nl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>
                <a:hlinkClick r:id="rId5"/>
              </a:rPr>
              <a:t>Link</a:t>
            </a:r>
            <a:r>
              <a:rPr lang="nl-NL" dirty="0"/>
              <a:t> naar webinars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3187"/>
            <a:ext cx="7789821" cy="288000"/>
          </a:xfrm>
        </p:spPr>
        <p:txBody>
          <a:bodyPr/>
          <a:lstStyle/>
          <a:p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Afbeelding 7" descr="Logo programma vakbekwaamheid">
            <a:extLst>
              <a:ext uri="{FF2B5EF4-FFF2-40B4-BE49-F238E27FC236}">
                <a16:creationId xmlns:a16="http://schemas.microsoft.com/office/drawing/2014/main" id="{172A4CC1-773B-3EFE-AF5A-FE691E66A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018" y="4932538"/>
            <a:ext cx="5033962" cy="12497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A579B18-87DD-B06B-36D3-77BE56062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537" y="1551968"/>
            <a:ext cx="4237087" cy="1176630"/>
          </a:xfrm>
          <a:prstGeom prst="rect">
            <a:avLst/>
          </a:prstGeom>
        </p:spPr>
      </p:pic>
      <p:pic>
        <p:nvPicPr>
          <p:cNvPr id="11" name="Afbeelding 10" descr="Overzicht samenhang onderdelen presentatie">
            <a:extLst>
              <a:ext uri="{FF2B5EF4-FFF2-40B4-BE49-F238E27FC236}">
                <a16:creationId xmlns:a16="http://schemas.microsoft.com/office/drawing/2014/main" id="{E2B20FAE-505C-5F77-FE0D-6A58155CD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429" y="675699"/>
            <a:ext cx="3446584" cy="24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118CC0-E0E3-840A-06D5-6053F0E79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B1FEA0-50A6-22D3-3AE6-1167F1EC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 burger centraal in een onzekere vastgoedmarkt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76193-DEA6-0CFC-3216-1EC113B6A0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F4F31F-2027-48A5-5151-22AE9BD24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126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C144F25-E55A-4C82-8776-A7E27D6A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13" y="60960"/>
            <a:ext cx="7232433" cy="6731726"/>
          </a:xfrm>
          <a:prstGeom prst="rect">
            <a:avLst/>
          </a:prstGeom>
        </p:spPr>
      </p:pic>
      <p:pic>
        <p:nvPicPr>
          <p:cNvPr id="8" name="Afbeelding 7" descr="Samenhang toegangsportalen met LV WOZ">
            <a:extLst>
              <a:ext uri="{FF2B5EF4-FFF2-40B4-BE49-F238E27FC236}">
                <a16:creationId xmlns:a16="http://schemas.microsoft.com/office/drawing/2014/main" id="{084E121B-62BD-4B6A-ADF6-800DBF13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098" y="132651"/>
            <a:ext cx="7047901" cy="67317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FB95A20-8D46-DBAC-4C8A-DFEA1429D06E}"/>
              </a:ext>
            </a:extLst>
          </p:cNvPr>
          <p:cNvSpPr/>
          <p:nvPr/>
        </p:nvSpPr>
        <p:spPr>
          <a:xfrm>
            <a:off x="8863444" y="2571527"/>
            <a:ext cx="3328555" cy="150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FE4BFC-1FB7-2C4E-0C6D-91093E1ADA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08" y="4152764"/>
            <a:ext cx="1122838" cy="8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C144F25-E55A-4C82-8776-A7E27D6A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13" y="60960"/>
            <a:ext cx="7232433" cy="6731726"/>
          </a:xfrm>
          <a:prstGeom prst="rect">
            <a:avLst/>
          </a:prstGeom>
        </p:spPr>
      </p:pic>
      <p:pic>
        <p:nvPicPr>
          <p:cNvPr id="8" name="Afbeelding 7" descr="Samenhang toegangsportalen met LV WOZ">
            <a:extLst>
              <a:ext uri="{FF2B5EF4-FFF2-40B4-BE49-F238E27FC236}">
                <a16:creationId xmlns:a16="http://schemas.microsoft.com/office/drawing/2014/main" id="{084E121B-62BD-4B6A-ADF6-800DBF13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098" y="132651"/>
            <a:ext cx="7047901" cy="67317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DEC2BC9-AB7A-A47E-C656-17C994C11B4C}"/>
              </a:ext>
            </a:extLst>
          </p:cNvPr>
          <p:cNvSpPr/>
          <p:nvPr/>
        </p:nvSpPr>
        <p:spPr>
          <a:xfrm>
            <a:off x="8853055" y="2664823"/>
            <a:ext cx="333894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896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CDC6CE3-6CBE-3548-DA01-CA876B6AA1AA}"/>
              </a:ext>
            </a:extLst>
          </p:cNvPr>
          <p:cNvSpPr/>
          <p:nvPr/>
        </p:nvSpPr>
        <p:spPr>
          <a:xfrm>
            <a:off x="10371851" y="5122843"/>
            <a:ext cx="1810625" cy="159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2" name="Boog 31">
            <a:extLst>
              <a:ext uri="{FF2B5EF4-FFF2-40B4-BE49-F238E27FC236}">
                <a16:creationId xmlns:a16="http://schemas.microsoft.com/office/drawing/2014/main" id="{1A5722CE-1D05-423F-8589-E29D2036FB04}"/>
              </a:ext>
            </a:extLst>
          </p:cNvPr>
          <p:cNvSpPr/>
          <p:nvPr/>
        </p:nvSpPr>
        <p:spPr>
          <a:xfrm>
            <a:off x="6659255" y="817955"/>
            <a:ext cx="1468669" cy="2363744"/>
          </a:xfrm>
          <a:prstGeom prst="arc">
            <a:avLst>
              <a:gd name="adj1" fmla="val 16655280"/>
              <a:gd name="adj2" fmla="val 31220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711AF50F-6C8F-4307-91E0-3AC795215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80" y="3651382"/>
            <a:ext cx="3407531" cy="28801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9AC8A-FDB2-46FB-9FB4-889032EC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Diagram 3" descr="Onderdelen LV WOZ">
            <a:extLst>
              <a:ext uri="{FF2B5EF4-FFF2-40B4-BE49-F238E27FC236}">
                <a16:creationId xmlns:a16="http://schemas.microsoft.com/office/drawing/2014/main" id="{08F90817-CCC3-4900-8348-57494F67D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79349"/>
              </p:ext>
            </p:extLst>
          </p:nvPr>
        </p:nvGraphicFramePr>
        <p:xfrm>
          <a:off x="2387600" y="-20108"/>
          <a:ext cx="9554191" cy="65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7" descr="Man silhouet">
            <a:extLst>
              <a:ext uri="{FF2B5EF4-FFF2-40B4-BE49-F238E27FC236}">
                <a16:creationId xmlns:a16="http://schemas.microsoft.com/office/drawing/2014/main" id="{03815E83-B74B-4A47-81CA-B0BF22D0FA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60976" y="5348869"/>
            <a:ext cx="673101" cy="673101"/>
          </a:xfrm>
          <a:prstGeom prst="rect">
            <a:avLst/>
          </a:prstGeom>
        </p:spPr>
      </p:pic>
      <p:pic>
        <p:nvPicPr>
          <p:cNvPr id="10" name="Graphic 9" descr="Vrouw silhouet">
            <a:extLst>
              <a:ext uri="{FF2B5EF4-FFF2-40B4-BE49-F238E27FC236}">
                <a16:creationId xmlns:a16="http://schemas.microsoft.com/office/drawing/2014/main" id="{0C9A01EC-089E-4B9E-AB34-AA4EEE7A2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27227" y="481432"/>
            <a:ext cx="673100" cy="673100"/>
          </a:xfrm>
          <a:prstGeom prst="rect">
            <a:avLst/>
          </a:prstGeom>
        </p:spPr>
      </p:pic>
      <p:graphicFrame>
        <p:nvGraphicFramePr>
          <p:cNvPr id="11" name="Diagram 10" descr="Blokje tellingenrapportage">
            <a:extLst>
              <a:ext uri="{FF2B5EF4-FFF2-40B4-BE49-F238E27FC236}">
                <a16:creationId xmlns:a16="http://schemas.microsoft.com/office/drawing/2014/main" id="{367D7775-B124-4577-BBEC-86C2B0BE1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611517"/>
              </p:ext>
            </p:extLst>
          </p:nvPr>
        </p:nvGraphicFramePr>
        <p:xfrm>
          <a:off x="-241300" y="1628775"/>
          <a:ext cx="3301999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7B13D0F-9A5F-4C0B-A666-79409A932388}"/>
              </a:ext>
            </a:extLst>
          </p:cNvPr>
          <p:cNvCxnSpPr>
            <a:cxnSpLocks/>
          </p:cNvCxnSpPr>
          <p:nvPr/>
        </p:nvCxnSpPr>
        <p:spPr>
          <a:xfrm>
            <a:off x="9790752" y="5247989"/>
            <a:ext cx="241300" cy="16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30A675F3-0773-4BC9-9E82-005C7849B87B}"/>
              </a:ext>
            </a:extLst>
          </p:cNvPr>
          <p:cNvCxnSpPr>
            <a:cxnSpLocks/>
          </p:cNvCxnSpPr>
          <p:nvPr/>
        </p:nvCxnSpPr>
        <p:spPr>
          <a:xfrm flipV="1">
            <a:off x="9640579" y="1169440"/>
            <a:ext cx="320675" cy="26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BA9FA95-C7A5-4854-8CE7-A7EA544DE0F4}"/>
              </a:ext>
            </a:extLst>
          </p:cNvPr>
          <p:cNvSpPr txBox="1"/>
          <p:nvPr/>
        </p:nvSpPr>
        <p:spPr>
          <a:xfrm>
            <a:off x="7940037" y="6071570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sp>
        <p:nvSpPr>
          <p:cNvPr id="30" name="Boog 29">
            <a:extLst>
              <a:ext uri="{FF2B5EF4-FFF2-40B4-BE49-F238E27FC236}">
                <a16:creationId xmlns:a16="http://schemas.microsoft.com/office/drawing/2014/main" id="{DA49D1CA-6B0F-4676-9128-14F82D7D46B7}"/>
              </a:ext>
            </a:extLst>
          </p:cNvPr>
          <p:cNvSpPr/>
          <p:nvPr/>
        </p:nvSpPr>
        <p:spPr>
          <a:xfrm>
            <a:off x="7699352" y="4230807"/>
            <a:ext cx="1149173" cy="1844074"/>
          </a:xfrm>
          <a:prstGeom prst="arc">
            <a:avLst>
              <a:gd name="adj1" fmla="val 17578832"/>
              <a:gd name="adj2" fmla="val 50925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06B82CD-90A8-46BF-9297-DF44C4B248A8}"/>
              </a:ext>
            </a:extLst>
          </p:cNvPr>
          <p:cNvSpPr txBox="1"/>
          <p:nvPr/>
        </p:nvSpPr>
        <p:spPr>
          <a:xfrm>
            <a:off x="6717644" y="191182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A5EF77-B097-4C30-9994-5A5006A3E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336033"/>
              </p:ext>
            </p:extLst>
          </p:nvPr>
        </p:nvGraphicFramePr>
        <p:xfrm>
          <a:off x="6416711" y="3728314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672FE99-F5A9-49FD-853F-E3AA0C5EC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536456"/>
              </p:ext>
            </p:extLst>
          </p:nvPr>
        </p:nvGraphicFramePr>
        <p:xfrm>
          <a:off x="6472732" y="537163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3299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67F0437-404D-C4C4-6D04-5D2BB56E0595}"/>
              </a:ext>
            </a:extLst>
          </p:cNvPr>
          <p:cNvSpPr/>
          <p:nvPr/>
        </p:nvSpPr>
        <p:spPr>
          <a:xfrm>
            <a:off x="10397925" y="5122843"/>
            <a:ext cx="1784551" cy="159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Boog 31">
            <a:extLst>
              <a:ext uri="{FF2B5EF4-FFF2-40B4-BE49-F238E27FC236}">
                <a16:creationId xmlns:a16="http://schemas.microsoft.com/office/drawing/2014/main" id="{1A5722CE-1D05-423F-8589-E29D2036FB04}"/>
              </a:ext>
            </a:extLst>
          </p:cNvPr>
          <p:cNvSpPr/>
          <p:nvPr/>
        </p:nvSpPr>
        <p:spPr>
          <a:xfrm>
            <a:off x="6659255" y="817955"/>
            <a:ext cx="1468669" cy="2363744"/>
          </a:xfrm>
          <a:prstGeom prst="arc">
            <a:avLst>
              <a:gd name="adj1" fmla="val 16655280"/>
              <a:gd name="adj2" fmla="val 31220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711AF50F-6C8F-4307-91E0-3AC795215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80" y="3651382"/>
            <a:ext cx="3407531" cy="28801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9AC8A-FDB2-46FB-9FB4-889032EC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Diagram 3" descr="Onderdelen LV WOZ">
            <a:extLst>
              <a:ext uri="{FF2B5EF4-FFF2-40B4-BE49-F238E27FC236}">
                <a16:creationId xmlns:a16="http://schemas.microsoft.com/office/drawing/2014/main" id="{08F90817-CCC3-4900-8348-57494F67D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13067"/>
              </p:ext>
            </p:extLst>
          </p:nvPr>
        </p:nvGraphicFramePr>
        <p:xfrm>
          <a:off x="2387600" y="-20108"/>
          <a:ext cx="9554191" cy="65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7" descr="Man silhouet">
            <a:extLst>
              <a:ext uri="{FF2B5EF4-FFF2-40B4-BE49-F238E27FC236}">
                <a16:creationId xmlns:a16="http://schemas.microsoft.com/office/drawing/2014/main" id="{03815E83-B74B-4A47-81CA-B0BF22D0FA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60976" y="5348869"/>
            <a:ext cx="673101" cy="673101"/>
          </a:xfrm>
          <a:prstGeom prst="rect">
            <a:avLst/>
          </a:prstGeom>
        </p:spPr>
      </p:pic>
      <p:pic>
        <p:nvPicPr>
          <p:cNvPr id="10" name="Graphic 9" descr="Vrouw silhouet">
            <a:extLst>
              <a:ext uri="{FF2B5EF4-FFF2-40B4-BE49-F238E27FC236}">
                <a16:creationId xmlns:a16="http://schemas.microsoft.com/office/drawing/2014/main" id="{0C9A01EC-089E-4B9E-AB34-AA4EEE7A2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27227" y="481432"/>
            <a:ext cx="673100" cy="673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67D7775-B124-4577-BBEC-86C2B0BE1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420033"/>
              </p:ext>
            </p:extLst>
          </p:nvPr>
        </p:nvGraphicFramePr>
        <p:xfrm>
          <a:off x="-241300" y="1628775"/>
          <a:ext cx="3301999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7B13D0F-9A5F-4C0B-A666-79409A932388}"/>
              </a:ext>
            </a:extLst>
          </p:cNvPr>
          <p:cNvCxnSpPr>
            <a:cxnSpLocks/>
          </p:cNvCxnSpPr>
          <p:nvPr/>
        </p:nvCxnSpPr>
        <p:spPr>
          <a:xfrm>
            <a:off x="9790752" y="5247989"/>
            <a:ext cx="241300" cy="16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30A675F3-0773-4BC9-9E82-005C7849B87B}"/>
              </a:ext>
            </a:extLst>
          </p:cNvPr>
          <p:cNvCxnSpPr>
            <a:cxnSpLocks/>
          </p:cNvCxnSpPr>
          <p:nvPr/>
        </p:nvCxnSpPr>
        <p:spPr>
          <a:xfrm flipV="1">
            <a:off x="9640579" y="1169440"/>
            <a:ext cx="320675" cy="26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BA9FA95-C7A5-4854-8CE7-A7EA544DE0F4}"/>
              </a:ext>
            </a:extLst>
          </p:cNvPr>
          <p:cNvSpPr txBox="1"/>
          <p:nvPr/>
        </p:nvSpPr>
        <p:spPr>
          <a:xfrm>
            <a:off x="7940037" y="6071570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sp>
        <p:nvSpPr>
          <p:cNvPr id="30" name="Boog 29">
            <a:extLst>
              <a:ext uri="{FF2B5EF4-FFF2-40B4-BE49-F238E27FC236}">
                <a16:creationId xmlns:a16="http://schemas.microsoft.com/office/drawing/2014/main" id="{DA49D1CA-6B0F-4676-9128-14F82D7D46B7}"/>
              </a:ext>
            </a:extLst>
          </p:cNvPr>
          <p:cNvSpPr/>
          <p:nvPr/>
        </p:nvSpPr>
        <p:spPr>
          <a:xfrm>
            <a:off x="7699352" y="4230807"/>
            <a:ext cx="1149173" cy="1844074"/>
          </a:xfrm>
          <a:prstGeom prst="arc">
            <a:avLst>
              <a:gd name="adj1" fmla="val 17578832"/>
              <a:gd name="adj2" fmla="val 50925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06B82CD-90A8-46BF-9297-DF44C4B248A8}"/>
              </a:ext>
            </a:extLst>
          </p:cNvPr>
          <p:cNvSpPr txBox="1"/>
          <p:nvPr/>
        </p:nvSpPr>
        <p:spPr>
          <a:xfrm>
            <a:off x="6717644" y="191182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A5EF77-B097-4C30-9994-5A5006A3E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410718"/>
              </p:ext>
            </p:extLst>
          </p:nvPr>
        </p:nvGraphicFramePr>
        <p:xfrm>
          <a:off x="6416711" y="3728314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672FE99-F5A9-49FD-853F-E3AA0C5EC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272305"/>
              </p:ext>
            </p:extLst>
          </p:nvPr>
        </p:nvGraphicFramePr>
        <p:xfrm>
          <a:off x="6472732" y="537163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74743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0DE048-EE1F-E306-7228-5B6F299AFCED}"/>
              </a:ext>
            </a:extLst>
          </p:cNvPr>
          <p:cNvSpPr/>
          <p:nvPr/>
        </p:nvSpPr>
        <p:spPr>
          <a:xfrm>
            <a:off x="9860097" y="4814370"/>
            <a:ext cx="2331904" cy="204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Waarderingskamer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" name="Tijdelijke aanduiding voor inhoud 6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70926098-B1A3-E632-D1B5-60B0D11BA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0" y="1449388"/>
            <a:ext cx="10160390" cy="4312381"/>
          </a:xfrm>
        </p:spPr>
      </p:pic>
    </p:spTree>
    <p:extLst>
      <p:ext uri="{BB962C8B-B14F-4D97-AF65-F5344CB8AC3E}">
        <p14:creationId xmlns:p14="http://schemas.microsoft.com/office/powerpoint/2010/main" val="111769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14" descr="Schermprint MijnKadaster">
            <a:extLst>
              <a:ext uri="{FF2B5EF4-FFF2-40B4-BE49-F238E27FC236}">
                <a16:creationId xmlns:a16="http://schemas.microsoft.com/office/drawing/2014/main" id="{21ADC55B-BA38-2213-1F45-9D2449E0B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090" y="2439602"/>
            <a:ext cx="10057899" cy="153935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ingangsdatumWaarde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645BA21-E097-C0F3-4E64-9D46A4BA6173}"/>
              </a:ext>
            </a:extLst>
          </p:cNvPr>
          <p:cNvSpPr/>
          <p:nvPr/>
        </p:nvSpPr>
        <p:spPr>
          <a:xfrm>
            <a:off x="8253663" y="2719138"/>
            <a:ext cx="1010652" cy="1259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3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8.0.4807"/>
  <p:tag name="SLIDO_PRESENTATION_ID" val="00000000-0000-0000-0000-000000000000"/>
  <p:tag name="SLIDO_EVENT_UUID" val="241b14bd-c16b-45bc-84dd-26e123398e8a"/>
  <p:tag name="SLIDO_EVENT_SECTION_UUID" val="dd12285f-a79e-4f16-aee2-02d6738e9171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Waarderingskamer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15F"/>
      </a:accent1>
      <a:accent2>
        <a:srgbClr val="01B2BA"/>
      </a:accent2>
      <a:accent3>
        <a:srgbClr val="2493C7"/>
      </a:accent3>
      <a:accent4>
        <a:srgbClr val="61B9E8"/>
      </a:accent4>
      <a:accent5>
        <a:srgbClr val="E3000B"/>
      </a:accent5>
      <a:accent6>
        <a:srgbClr val="37AA32"/>
      </a:accent6>
      <a:hlink>
        <a:srgbClr val="01B2BA"/>
      </a:hlink>
      <a:folHlink>
        <a:srgbClr val="01B2BA"/>
      </a:folHlink>
    </a:clrScheme>
    <a:fontScheme name="Waarderingskamer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arderingskamer Presentatie Leeg.potx" id="{1F17FFBC-55A8-40C2-A6F2-61434B5F15E6}" vid="{CE923E6D-41D9-4E60-B17B-01F60062026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9696</TotalTime>
  <Words>1678</Words>
  <Application>Microsoft Office PowerPoint</Application>
  <PresentationFormat>Widescreen</PresentationFormat>
  <Paragraphs>489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Maison Neue Book</vt:lpstr>
      <vt:lpstr>Montserrat</vt:lpstr>
      <vt:lpstr>Montserrat SemiBold</vt:lpstr>
      <vt:lpstr>Segoe UI</vt:lpstr>
      <vt:lpstr>Tenorite</vt:lpstr>
      <vt:lpstr>Kantoorthema</vt:lpstr>
      <vt:lpstr>1_Kantoorthema</vt:lpstr>
      <vt:lpstr>LV WOZ: aandachtspunten voor aanleveren nieuwe WOZ-waarden en gebruik statusBeschikking</vt:lpstr>
      <vt:lpstr>Inleiding en doel van deze presentatie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Mijn Waarderingskamer</vt:lpstr>
      <vt:lpstr>ingangsdatumWaarde</vt:lpstr>
      <vt:lpstr>ingangsdatumWaarde</vt:lpstr>
      <vt:lpstr>Geen VBO relatie</vt:lpstr>
      <vt:lpstr>Geen actuele VBO relatie</vt:lpstr>
      <vt:lpstr>Geen actuele VBO relatie</vt:lpstr>
      <vt:lpstr>Chatvragen?</vt:lpstr>
      <vt:lpstr>StatusBeschikking</vt:lpstr>
      <vt:lpstr>Beschikking verzonden</vt:lpstr>
      <vt:lpstr>Beschikking vernietigen, onjuiste belanghebbende</vt:lpstr>
      <vt:lpstr>Beschikking vernietigen, onjuiste afbakening</vt:lpstr>
      <vt:lpstr>Informeel bezwaar</vt:lpstr>
      <vt:lpstr>Pro-forma bezwaar</vt:lpstr>
      <vt:lpstr>Formeel bezwaar</vt:lpstr>
      <vt:lpstr>03 Herzieningsbeschikking</vt:lpstr>
      <vt:lpstr>13 waarde ambtshalve verminderd en 16 vastgestelde waarde veranderd na betrokkenheid in procedure andere belanghebbende</vt:lpstr>
      <vt:lpstr>Chatvragen?</vt:lpstr>
      <vt:lpstr>Beroep</vt:lpstr>
      <vt:lpstr>Beroep ingetrokken</vt:lpstr>
      <vt:lpstr>Beroep</vt:lpstr>
      <vt:lpstr>99 waarde te gebruiken voor voorlopige aanslag</vt:lpstr>
      <vt:lpstr>Tellingen</vt:lpstr>
      <vt:lpstr>Tellingen (WOZ-objecten met een waarde)</vt:lpstr>
      <vt:lpstr>Tellingen (WOZ-objecten met nog af te handelen bezwaar)</vt:lpstr>
      <vt:lpstr>Tellingen (WOZ-objecten beschikking gehandhaafd na bezwaar)</vt:lpstr>
      <vt:lpstr>Tellingen (beroepsprocedures)</vt:lpstr>
      <vt:lpstr>Chatvragen?</vt:lpstr>
      <vt:lpstr>Afsluiten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ben ik begin 2022 de gegevens in de LV WOZ de baas?</dc:title>
  <dc:creator/>
  <cp:lastModifiedBy/>
  <cp:revision>329</cp:revision>
  <cp:lastPrinted>2024-01-25T11:38:18Z</cp:lastPrinted>
  <dcterms:created xsi:type="dcterms:W3CDTF">2022-01-03T13:50:06Z</dcterms:created>
  <dcterms:modified xsi:type="dcterms:W3CDTF">2025-03-24T13:39:02Z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1.8.0.4807</vt:lpwstr>
  </property>
</Properties>
</file>