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72" r:id="rId6"/>
    <p:sldId id="257" r:id="rId7"/>
    <p:sldId id="289" r:id="rId8"/>
    <p:sldId id="286" r:id="rId9"/>
    <p:sldId id="290" r:id="rId10"/>
    <p:sldId id="281" r:id="rId11"/>
    <p:sldId id="259" r:id="rId12"/>
    <p:sldId id="273" r:id="rId13"/>
    <p:sldId id="274" r:id="rId14"/>
    <p:sldId id="282" r:id="rId15"/>
    <p:sldId id="260" r:id="rId16"/>
    <p:sldId id="288" r:id="rId17"/>
    <p:sldId id="275" r:id="rId18"/>
    <p:sldId id="276" r:id="rId19"/>
    <p:sldId id="291" r:id="rId20"/>
    <p:sldId id="283" r:id="rId21"/>
    <p:sldId id="277" r:id="rId22"/>
    <p:sldId id="278" r:id="rId23"/>
    <p:sldId id="284" r:id="rId24"/>
    <p:sldId id="285" r:id="rId25"/>
    <p:sldId id="287" r:id="rId26"/>
    <p:sldId id="266" r:id="rId27"/>
    <p:sldId id="279" r:id="rId28"/>
    <p:sldId id="280" r:id="rId29"/>
    <p:sldId id="258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F78818-4F91-16C5-A9B3-C096F9993DA0}" name="Ruud Kathmann" initials="RK" userId="S::Ruud.Kathmann@waarderingskamer.nl::b1ba6eb4-1b56-4d44-90b5-d2262717db9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9F9"/>
    <a:srgbClr val="B5D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94679" autoAdjust="0"/>
  </p:normalViewPr>
  <p:slideViewPr>
    <p:cSldViewPr snapToGrid="0" showGuides="1">
      <p:cViewPr varScale="1">
        <p:scale>
          <a:sx n="106" d="100"/>
          <a:sy n="106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3B29D-2215-4A04-93C9-790BBAA0CA44}" type="datetimeFigureOut">
              <a:rPr lang="nl-NL" smtClean="0"/>
              <a:t>11-4-2025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E44E7-A0F0-4FDC-98BB-C652ECBA22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750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1CA7BE4-0173-1A19-AECD-83A2BE7866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2513" y="402772"/>
            <a:ext cx="11397344" cy="4136572"/>
          </a:xfrm>
          <a:solidFill>
            <a:schemeClr val="bg1">
              <a:lumMod val="95000"/>
            </a:schemeClr>
          </a:solidFill>
        </p:spPr>
        <p:txBody>
          <a:bodyPr tIns="39600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Voeg afbeelding via Office lint toe</a:t>
            </a:r>
          </a:p>
          <a:p>
            <a:endParaRPr lang="nl-NL" dirty="0"/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70998511-BAAC-02CC-924B-727743F1C0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183218"/>
            <a:ext cx="1065439" cy="14372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98A55A-54F0-3FDF-A670-E2F8FF9E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9037" y="3197727"/>
            <a:ext cx="8092964" cy="2305855"/>
          </a:xfrm>
          <a:solidFill>
            <a:schemeClr val="accent1"/>
          </a:solidFill>
        </p:spPr>
        <p:txBody>
          <a:bodyPr lIns="432000" rIns="18000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ADF9BF-CA64-7DDA-B6BB-654742A72E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04998"/>
            <a:ext cx="2926944" cy="1247459"/>
          </a:xfrm>
        </p:spPr>
        <p:txBody>
          <a:bodyPr lIns="72000" anchor="ctr"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of auteur toe te 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FA624-21FC-5F9D-5DBE-9F114EA5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868885"/>
            <a:ext cx="1107142" cy="288000"/>
          </a:xfrm>
        </p:spPr>
        <p:txBody>
          <a:bodyPr/>
          <a:lstStyle/>
          <a:p>
            <a:fld id="{9689674D-ADB4-42A8-B181-EF2DA3CB6D40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50B28-8919-76DA-EB19-E8033A90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868885"/>
            <a:ext cx="6626927" cy="28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42609-0FE6-60A3-D8FF-6E9234D7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868885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‹nr.›</a:t>
            </a:fld>
            <a:endParaRPr lang="nl-NL" dirty="0"/>
          </a:p>
        </p:txBody>
      </p:sp>
      <p:grpSp>
        <p:nvGrpSpPr>
          <p:cNvPr id="52" name="Graphic 2">
            <a:extLst>
              <a:ext uri="{FF2B5EF4-FFF2-40B4-BE49-F238E27FC236}">
                <a16:creationId xmlns:a16="http://schemas.microsoft.com/office/drawing/2014/main" id="{6D6F097C-6AB7-08B9-F246-1B54863BDF11}"/>
              </a:ext>
            </a:extLst>
          </p:cNvPr>
          <p:cNvGrpSpPr/>
          <p:nvPr userDrawn="1"/>
        </p:nvGrpSpPr>
        <p:grpSpPr>
          <a:xfrm>
            <a:off x="4763501" y="5699323"/>
            <a:ext cx="4169143" cy="899802"/>
            <a:chOff x="4763501" y="5699323"/>
            <a:chExt cx="4169143" cy="899802"/>
          </a:xfrm>
        </p:grpSpPr>
        <p:grpSp>
          <p:nvGrpSpPr>
            <p:cNvPr id="53" name="Graphic 2">
              <a:extLst>
                <a:ext uri="{FF2B5EF4-FFF2-40B4-BE49-F238E27FC236}">
                  <a16:creationId xmlns:a16="http://schemas.microsoft.com/office/drawing/2014/main" id="{241AF1C4-2435-BD7C-839D-118D9659902A}"/>
                </a:ext>
              </a:extLst>
            </p:cNvPr>
            <p:cNvGrpSpPr/>
            <p:nvPr/>
          </p:nvGrpSpPr>
          <p:grpSpPr>
            <a:xfrm>
              <a:off x="5511873" y="5883673"/>
              <a:ext cx="3420771" cy="399457"/>
              <a:chOff x="5511873" y="5883673"/>
              <a:chExt cx="3420771" cy="399457"/>
            </a:xfrm>
            <a:solidFill>
              <a:srgbClr val="00315F"/>
            </a:solidFill>
          </p:grpSpPr>
          <p:sp>
            <p:nvSpPr>
              <p:cNvPr id="57" name="Vrije vorm: vorm 56">
                <a:extLst>
                  <a:ext uri="{FF2B5EF4-FFF2-40B4-BE49-F238E27FC236}">
                    <a16:creationId xmlns:a16="http://schemas.microsoft.com/office/drawing/2014/main" id="{9E6C7209-534A-EFEC-4360-BE40985B729A}"/>
                  </a:ext>
                </a:extLst>
              </p:cNvPr>
              <p:cNvSpPr/>
              <p:nvPr/>
            </p:nvSpPr>
            <p:spPr>
              <a:xfrm>
                <a:off x="5511873" y="5981830"/>
                <a:ext cx="317517" cy="200582"/>
              </a:xfrm>
              <a:custGeom>
                <a:avLst/>
                <a:gdLst>
                  <a:gd name="connsiteX0" fmla="*/ 0 w 317517"/>
                  <a:gd name="connsiteY0" fmla="*/ 0 h 200582"/>
                  <a:gd name="connsiteX1" fmla="*/ 38832 w 317517"/>
                  <a:gd name="connsiteY1" fmla="*/ 0 h 200582"/>
                  <a:gd name="connsiteX2" fmla="*/ 87061 w 317517"/>
                  <a:gd name="connsiteY2" fmla="*/ 152355 h 200582"/>
                  <a:gd name="connsiteX3" fmla="*/ 88337 w 317517"/>
                  <a:gd name="connsiteY3" fmla="*/ 152355 h 200582"/>
                  <a:gd name="connsiteX4" fmla="*/ 141689 w 317517"/>
                  <a:gd name="connsiteY4" fmla="*/ 0 h 200582"/>
                  <a:gd name="connsiteX5" fmla="*/ 175829 w 317517"/>
                  <a:gd name="connsiteY5" fmla="*/ 0 h 200582"/>
                  <a:gd name="connsiteX6" fmla="*/ 229173 w 317517"/>
                  <a:gd name="connsiteY6" fmla="*/ 152355 h 200582"/>
                  <a:gd name="connsiteX7" fmla="*/ 230456 w 317517"/>
                  <a:gd name="connsiteY7" fmla="*/ 152355 h 200582"/>
                  <a:gd name="connsiteX8" fmla="*/ 278680 w 317517"/>
                  <a:gd name="connsiteY8" fmla="*/ 0 h 200582"/>
                  <a:gd name="connsiteX9" fmla="*/ 317517 w 317517"/>
                  <a:gd name="connsiteY9" fmla="*/ 0 h 200582"/>
                  <a:gd name="connsiteX10" fmla="*/ 250512 w 317517"/>
                  <a:gd name="connsiteY10" fmla="*/ 200583 h 200582"/>
                  <a:gd name="connsiteX11" fmla="*/ 212103 w 317517"/>
                  <a:gd name="connsiteY11" fmla="*/ 200583 h 200582"/>
                  <a:gd name="connsiteX12" fmla="*/ 159182 w 317517"/>
                  <a:gd name="connsiteY12" fmla="*/ 49079 h 200582"/>
                  <a:gd name="connsiteX13" fmla="*/ 158330 w 317517"/>
                  <a:gd name="connsiteY13" fmla="*/ 49079 h 200582"/>
                  <a:gd name="connsiteX14" fmla="*/ 105414 w 317517"/>
                  <a:gd name="connsiteY14" fmla="*/ 200583 h 200582"/>
                  <a:gd name="connsiteX15" fmla="*/ 66998 w 317517"/>
                  <a:gd name="connsiteY15" fmla="*/ 200583 h 200582"/>
                  <a:gd name="connsiteX16" fmla="*/ 0 w 317517"/>
                  <a:gd name="connsiteY16" fmla="*/ 0 h 200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7517" h="200582">
                    <a:moveTo>
                      <a:pt x="0" y="0"/>
                    </a:moveTo>
                    <a:lnTo>
                      <a:pt x="38832" y="0"/>
                    </a:lnTo>
                    <a:lnTo>
                      <a:pt x="87061" y="152355"/>
                    </a:lnTo>
                    <a:lnTo>
                      <a:pt x="88337" y="152355"/>
                    </a:lnTo>
                    <a:lnTo>
                      <a:pt x="141689" y="0"/>
                    </a:lnTo>
                    <a:lnTo>
                      <a:pt x="175829" y="0"/>
                    </a:lnTo>
                    <a:lnTo>
                      <a:pt x="229173" y="152355"/>
                    </a:lnTo>
                    <a:lnTo>
                      <a:pt x="230456" y="152355"/>
                    </a:lnTo>
                    <a:lnTo>
                      <a:pt x="278680" y="0"/>
                    </a:lnTo>
                    <a:lnTo>
                      <a:pt x="317517" y="0"/>
                    </a:lnTo>
                    <a:lnTo>
                      <a:pt x="250512" y="200583"/>
                    </a:lnTo>
                    <a:lnTo>
                      <a:pt x="212103" y="200583"/>
                    </a:lnTo>
                    <a:lnTo>
                      <a:pt x="159182" y="49079"/>
                    </a:lnTo>
                    <a:lnTo>
                      <a:pt x="158330" y="49079"/>
                    </a:lnTo>
                    <a:lnTo>
                      <a:pt x="105414" y="200583"/>
                    </a:lnTo>
                    <a:lnTo>
                      <a:pt x="66998" y="2005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50CC95BC-44F4-9B0A-4545-728821D534F6}"/>
                  </a:ext>
                </a:extLst>
              </p:cNvPr>
              <p:cNvSpPr/>
              <p:nvPr/>
            </p:nvSpPr>
            <p:spPr>
              <a:xfrm>
                <a:off x="5848362" y="5976709"/>
                <a:ext cx="175835" cy="210824"/>
              </a:xfrm>
              <a:custGeom>
                <a:avLst/>
                <a:gdLst>
                  <a:gd name="connsiteX0" fmla="*/ 175836 w 175835"/>
                  <a:gd name="connsiteY0" fmla="*/ 78097 h 210824"/>
                  <a:gd name="connsiteX1" fmla="*/ 175836 w 175835"/>
                  <a:gd name="connsiteY1" fmla="*/ 205704 h 210824"/>
                  <a:gd name="connsiteX2" fmla="*/ 142119 w 175835"/>
                  <a:gd name="connsiteY2" fmla="*/ 205704 h 210824"/>
                  <a:gd name="connsiteX3" fmla="*/ 139554 w 175835"/>
                  <a:gd name="connsiteY3" fmla="*/ 178390 h 210824"/>
                  <a:gd name="connsiteX4" fmla="*/ 138279 w 175835"/>
                  <a:gd name="connsiteY4" fmla="*/ 178390 h 210824"/>
                  <a:gd name="connsiteX5" fmla="*/ 67434 w 175835"/>
                  <a:gd name="connsiteY5" fmla="*/ 210824 h 210824"/>
                  <a:gd name="connsiteX6" fmla="*/ 0 w 175835"/>
                  <a:gd name="connsiteY6" fmla="*/ 153211 h 210824"/>
                  <a:gd name="connsiteX7" fmla="*/ 70422 w 175835"/>
                  <a:gd name="connsiteY7" fmla="*/ 91754 h 210824"/>
                  <a:gd name="connsiteX8" fmla="*/ 138702 w 175835"/>
                  <a:gd name="connsiteY8" fmla="*/ 82366 h 210824"/>
                  <a:gd name="connsiteX9" fmla="*/ 138702 w 175835"/>
                  <a:gd name="connsiteY9" fmla="*/ 78097 h 210824"/>
                  <a:gd name="connsiteX10" fmla="*/ 91761 w 175835"/>
                  <a:gd name="connsiteY10" fmla="*/ 32006 h 210824"/>
                  <a:gd name="connsiteX11" fmla="*/ 45243 w 175835"/>
                  <a:gd name="connsiteY11" fmla="*/ 69563 h 210824"/>
                  <a:gd name="connsiteX12" fmla="*/ 6834 w 175835"/>
                  <a:gd name="connsiteY12" fmla="*/ 69563 h 210824"/>
                  <a:gd name="connsiteX13" fmla="*/ 93036 w 175835"/>
                  <a:gd name="connsiteY13" fmla="*/ 0 h 210824"/>
                  <a:gd name="connsiteX14" fmla="*/ 175836 w 175835"/>
                  <a:gd name="connsiteY14" fmla="*/ 78097 h 210824"/>
                  <a:gd name="connsiteX15" fmla="*/ 138702 w 175835"/>
                  <a:gd name="connsiteY15" fmla="*/ 119494 h 210824"/>
                  <a:gd name="connsiteX16" fmla="*/ 138702 w 175835"/>
                  <a:gd name="connsiteY16" fmla="*/ 110958 h 210824"/>
                  <a:gd name="connsiteX17" fmla="*/ 82800 w 175835"/>
                  <a:gd name="connsiteY17" fmla="*/ 118640 h 210824"/>
                  <a:gd name="connsiteX18" fmla="*/ 38409 w 175835"/>
                  <a:gd name="connsiteY18" fmla="*/ 151929 h 210824"/>
                  <a:gd name="connsiteX19" fmla="*/ 75543 w 175835"/>
                  <a:gd name="connsiteY19" fmla="*/ 179669 h 210824"/>
                  <a:gd name="connsiteX20" fmla="*/ 138702 w 175835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5" h="210824">
                    <a:moveTo>
                      <a:pt x="175836" y="78097"/>
                    </a:moveTo>
                    <a:lnTo>
                      <a:pt x="175836" y="205704"/>
                    </a:lnTo>
                    <a:lnTo>
                      <a:pt x="142119" y="205704"/>
                    </a:lnTo>
                    <a:lnTo>
                      <a:pt x="139554" y="178390"/>
                    </a:lnTo>
                    <a:lnTo>
                      <a:pt x="138279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1" y="210824"/>
                      <a:pt x="0" y="186924"/>
                      <a:pt x="0" y="153211"/>
                    </a:cubicBezTo>
                    <a:cubicBezTo>
                      <a:pt x="0" y="120350"/>
                      <a:pt x="24327" y="98157"/>
                      <a:pt x="70422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6" y="32006"/>
                      <a:pt x="91761" y="32006"/>
                    </a:cubicBezTo>
                    <a:cubicBezTo>
                      <a:pt x="62313" y="32006"/>
                      <a:pt x="46947" y="45662"/>
                      <a:pt x="45243" y="69563"/>
                    </a:cubicBezTo>
                    <a:lnTo>
                      <a:pt x="6834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7" y="0"/>
                      <a:pt x="175836" y="28592"/>
                      <a:pt x="175836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800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41" y="179669"/>
                      <a:pt x="75543" y="179669"/>
                    </a:cubicBezTo>
                    <a:cubicBezTo>
                      <a:pt x="112671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9" name="Vrije vorm: vorm 58">
                <a:extLst>
                  <a:ext uri="{FF2B5EF4-FFF2-40B4-BE49-F238E27FC236}">
                    <a16:creationId xmlns:a16="http://schemas.microsoft.com/office/drawing/2014/main" id="{16AD5AC6-17E2-FDDB-042C-FF64CBA4B213}"/>
                  </a:ext>
                </a:extLst>
              </p:cNvPr>
              <p:cNvSpPr/>
              <p:nvPr/>
            </p:nvSpPr>
            <p:spPr>
              <a:xfrm>
                <a:off x="6069876" y="5976709"/>
                <a:ext cx="175834" cy="210824"/>
              </a:xfrm>
              <a:custGeom>
                <a:avLst/>
                <a:gdLst>
                  <a:gd name="connsiteX0" fmla="*/ 175834 w 175834"/>
                  <a:gd name="connsiteY0" fmla="*/ 78097 h 210824"/>
                  <a:gd name="connsiteX1" fmla="*/ 175834 w 175834"/>
                  <a:gd name="connsiteY1" fmla="*/ 205704 h 210824"/>
                  <a:gd name="connsiteX2" fmla="*/ 142117 w 175834"/>
                  <a:gd name="connsiteY2" fmla="*/ 205704 h 210824"/>
                  <a:gd name="connsiteX3" fmla="*/ 139554 w 175834"/>
                  <a:gd name="connsiteY3" fmla="*/ 178390 h 210824"/>
                  <a:gd name="connsiteX4" fmla="*/ 138277 w 175834"/>
                  <a:gd name="connsiteY4" fmla="*/ 178390 h 210824"/>
                  <a:gd name="connsiteX5" fmla="*/ 67434 w 175834"/>
                  <a:gd name="connsiteY5" fmla="*/ 210824 h 210824"/>
                  <a:gd name="connsiteX6" fmla="*/ 0 w 175834"/>
                  <a:gd name="connsiteY6" fmla="*/ 153211 h 210824"/>
                  <a:gd name="connsiteX7" fmla="*/ 70420 w 175834"/>
                  <a:gd name="connsiteY7" fmla="*/ 91754 h 210824"/>
                  <a:gd name="connsiteX8" fmla="*/ 138700 w 175834"/>
                  <a:gd name="connsiteY8" fmla="*/ 82366 h 210824"/>
                  <a:gd name="connsiteX9" fmla="*/ 138700 w 175834"/>
                  <a:gd name="connsiteY9" fmla="*/ 78097 h 210824"/>
                  <a:gd name="connsiteX10" fmla="*/ 91759 w 175834"/>
                  <a:gd name="connsiteY10" fmla="*/ 32006 h 210824"/>
                  <a:gd name="connsiteX11" fmla="*/ 45241 w 175834"/>
                  <a:gd name="connsiteY11" fmla="*/ 69563 h 210824"/>
                  <a:gd name="connsiteX12" fmla="*/ 6832 w 175834"/>
                  <a:gd name="connsiteY12" fmla="*/ 69563 h 210824"/>
                  <a:gd name="connsiteX13" fmla="*/ 93036 w 175834"/>
                  <a:gd name="connsiteY13" fmla="*/ 0 h 210824"/>
                  <a:gd name="connsiteX14" fmla="*/ 175834 w 175834"/>
                  <a:gd name="connsiteY14" fmla="*/ 78097 h 210824"/>
                  <a:gd name="connsiteX15" fmla="*/ 138700 w 175834"/>
                  <a:gd name="connsiteY15" fmla="*/ 119494 h 210824"/>
                  <a:gd name="connsiteX16" fmla="*/ 138700 w 175834"/>
                  <a:gd name="connsiteY16" fmla="*/ 110958 h 210824"/>
                  <a:gd name="connsiteX17" fmla="*/ 82798 w 175834"/>
                  <a:gd name="connsiteY17" fmla="*/ 118640 h 210824"/>
                  <a:gd name="connsiteX18" fmla="*/ 38409 w 175834"/>
                  <a:gd name="connsiteY18" fmla="*/ 151929 h 210824"/>
                  <a:gd name="connsiteX19" fmla="*/ 75543 w 175834"/>
                  <a:gd name="connsiteY19" fmla="*/ 179669 h 210824"/>
                  <a:gd name="connsiteX20" fmla="*/ 138700 w 175834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4" h="210824">
                    <a:moveTo>
                      <a:pt x="175834" y="78097"/>
                    </a:moveTo>
                    <a:lnTo>
                      <a:pt x="175834" y="205704"/>
                    </a:lnTo>
                    <a:lnTo>
                      <a:pt x="142117" y="205704"/>
                    </a:lnTo>
                    <a:lnTo>
                      <a:pt x="139554" y="178390"/>
                    </a:lnTo>
                    <a:lnTo>
                      <a:pt x="138277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0" y="210824"/>
                      <a:pt x="0" y="186924"/>
                      <a:pt x="0" y="153211"/>
                    </a:cubicBezTo>
                    <a:cubicBezTo>
                      <a:pt x="0" y="120350"/>
                      <a:pt x="24325" y="98157"/>
                      <a:pt x="70420" y="91754"/>
                    </a:cubicBezTo>
                    <a:lnTo>
                      <a:pt x="138700" y="82366"/>
                    </a:lnTo>
                    <a:lnTo>
                      <a:pt x="138700" y="78097"/>
                    </a:lnTo>
                    <a:cubicBezTo>
                      <a:pt x="138700" y="47370"/>
                      <a:pt x="123336" y="32006"/>
                      <a:pt x="91759" y="32006"/>
                    </a:cubicBezTo>
                    <a:cubicBezTo>
                      <a:pt x="62311" y="32006"/>
                      <a:pt x="46947" y="45662"/>
                      <a:pt x="45241" y="69563"/>
                    </a:cubicBezTo>
                    <a:lnTo>
                      <a:pt x="6832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8" y="0"/>
                      <a:pt x="175834" y="28592"/>
                      <a:pt x="175834" y="78097"/>
                    </a:cubicBezTo>
                    <a:close/>
                    <a:moveTo>
                      <a:pt x="138700" y="119494"/>
                    </a:moveTo>
                    <a:lnTo>
                      <a:pt x="138700" y="110958"/>
                    </a:lnTo>
                    <a:lnTo>
                      <a:pt x="82798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39" y="179669"/>
                      <a:pt x="75543" y="179669"/>
                    </a:cubicBezTo>
                    <a:cubicBezTo>
                      <a:pt x="112669" y="179669"/>
                      <a:pt x="138700" y="154063"/>
                      <a:pt x="138700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0" name="Vrije vorm: vorm 59">
                <a:extLst>
                  <a:ext uri="{FF2B5EF4-FFF2-40B4-BE49-F238E27FC236}">
                    <a16:creationId xmlns:a16="http://schemas.microsoft.com/office/drawing/2014/main" id="{2E645797-56D9-7E27-B0CA-5255A90C148A}"/>
                  </a:ext>
                </a:extLst>
              </p:cNvPr>
              <p:cNvSpPr/>
              <p:nvPr/>
            </p:nvSpPr>
            <p:spPr>
              <a:xfrm>
                <a:off x="6301810" y="5977988"/>
                <a:ext cx="113085" cy="204424"/>
              </a:xfrm>
              <a:custGeom>
                <a:avLst/>
                <a:gdLst>
                  <a:gd name="connsiteX0" fmla="*/ 113085 w 113085"/>
                  <a:gd name="connsiteY0" fmla="*/ 3413 h 204424"/>
                  <a:gd name="connsiteX1" fmla="*/ 113085 w 113085"/>
                  <a:gd name="connsiteY1" fmla="*/ 35848 h 204424"/>
                  <a:gd name="connsiteX2" fmla="*/ 95597 w 113085"/>
                  <a:gd name="connsiteY2" fmla="*/ 34569 h 204424"/>
                  <a:gd name="connsiteX3" fmla="*/ 37557 w 113085"/>
                  <a:gd name="connsiteY3" fmla="*/ 99439 h 204424"/>
                  <a:gd name="connsiteX4" fmla="*/ 37557 w 113085"/>
                  <a:gd name="connsiteY4" fmla="*/ 204425 h 204424"/>
                  <a:gd name="connsiteX5" fmla="*/ 0 w 113085"/>
                  <a:gd name="connsiteY5" fmla="*/ 204425 h 204424"/>
                  <a:gd name="connsiteX6" fmla="*/ 0 w 113085"/>
                  <a:gd name="connsiteY6" fmla="*/ 3842 h 204424"/>
                  <a:gd name="connsiteX7" fmla="*/ 33286 w 113085"/>
                  <a:gd name="connsiteY7" fmla="*/ 3842 h 204424"/>
                  <a:gd name="connsiteX8" fmla="*/ 36275 w 113085"/>
                  <a:gd name="connsiteY8" fmla="*/ 34569 h 204424"/>
                  <a:gd name="connsiteX9" fmla="*/ 37555 w 113085"/>
                  <a:gd name="connsiteY9" fmla="*/ 34569 h 204424"/>
                  <a:gd name="connsiteX10" fmla="*/ 93036 w 113085"/>
                  <a:gd name="connsiteY10" fmla="*/ 0 h 204424"/>
                  <a:gd name="connsiteX11" fmla="*/ 113085 w 113085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5" h="204424">
                    <a:moveTo>
                      <a:pt x="113085" y="3413"/>
                    </a:moveTo>
                    <a:lnTo>
                      <a:pt x="113085" y="35848"/>
                    </a:lnTo>
                    <a:cubicBezTo>
                      <a:pt x="107113" y="34996"/>
                      <a:pt x="101140" y="34569"/>
                      <a:pt x="95597" y="34569"/>
                    </a:cubicBezTo>
                    <a:cubicBezTo>
                      <a:pt x="58465" y="34569"/>
                      <a:pt x="37557" y="55479"/>
                      <a:pt x="37557" y="99439"/>
                    </a:cubicBezTo>
                    <a:lnTo>
                      <a:pt x="37557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86" y="3842"/>
                    </a:lnTo>
                    <a:lnTo>
                      <a:pt x="36275" y="34569"/>
                    </a:lnTo>
                    <a:lnTo>
                      <a:pt x="37555" y="34569"/>
                    </a:lnTo>
                    <a:cubicBezTo>
                      <a:pt x="46947" y="13230"/>
                      <a:pt x="68286" y="0"/>
                      <a:pt x="93036" y="0"/>
                    </a:cubicBezTo>
                    <a:cubicBezTo>
                      <a:pt x="100727" y="0"/>
                      <a:pt x="107543" y="1281"/>
                      <a:pt x="113085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70B08FA7-6E15-BD1B-34A1-2FAC04026D66}"/>
                  </a:ext>
                </a:extLst>
              </p:cNvPr>
              <p:cNvSpPr/>
              <p:nvPr/>
            </p:nvSpPr>
            <p:spPr>
              <a:xfrm>
                <a:off x="6434877" y="5883673"/>
                <a:ext cx="201443" cy="303860"/>
              </a:xfrm>
              <a:custGeom>
                <a:avLst/>
                <a:gdLst>
                  <a:gd name="connsiteX0" fmla="*/ 201444 w 201443"/>
                  <a:gd name="connsiteY0" fmla="*/ 0 h 303860"/>
                  <a:gd name="connsiteX1" fmla="*/ 201444 w 201443"/>
                  <a:gd name="connsiteY1" fmla="*/ 298740 h 303860"/>
                  <a:gd name="connsiteX2" fmla="*/ 167741 w 201443"/>
                  <a:gd name="connsiteY2" fmla="*/ 298740 h 303860"/>
                  <a:gd name="connsiteX3" fmla="*/ 165176 w 201443"/>
                  <a:gd name="connsiteY3" fmla="*/ 271851 h 303860"/>
                  <a:gd name="connsiteX4" fmla="*/ 163885 w 201443"/>
                  <a:gd name="connsiteY4" fmla="*/ 271851 h 303860"/>
                  <a:gd name="connsiteX5" fmla="*/ 96032 w 201443"/>
                  <a:gd name="connsiteY5" fmla="*/ 303861 h 303860"/>
                  <a:gd name="connsiteX6" fmla="*/ 0 w 201443"/>
                  <a:gd name="connsiteY6" fmla="*/ 198447 h 303860"/>
                  <a:gd name="connsiteX7" fmla="*/ 96032 w 201443"/>
                  <a:gd name="connsiteY7" fmla="*/ 93036 h 303860"/>
                  <a:gd name="connsiteX8" fmla="*/ 162611 w 201443"/>
                  <a:gd name="connsiteY8" fmla="*/ 124615 h 303860"/>
                  <a:gd name="connsiteX9" fmla="*/ 163885 w 201443"/>
                  <a:gd name="connsiteY9" fmla="*/ 124615 h 303860"/>
                  <a:gd name="connsiteX10" fmla="*/ 163885 w 201443"/>
                  <a:gd name="connsiteY10" fmla="*/ 0 h 303860"/>
                  <a:gd name="connsiteX11" fmla="*/ 201444 w 201443"/>
                  <a:gd name="connsiteY11" fmla="*/ 0 h 303860"/>
                  <a:gd name="connsiteX12" fmla="*/ 165607 w 201443"/>
                  <a:gd name="connsiteY12" fmla="*/ 198447 h 303860"/>
                  <a:gd name="connsiteX13" fmla="*/ 102004 w 201443"/>
                  <a:gd name="connsiteY13" fmla="*/ 125470 h 303860"/>
                  <a:gd name="connsiteX14" fmla="*/ 38420 w 201443"/>
                  <a:gd name="connsiteY14" fmla="*/ 198447 h 303860"/>
                  <a:gd name="connsiteX15" fmla="*/ 102004 w 201443"/>
                  <a:gd name="connsiteY15" fmla="*/ 271426 h 303860"/>
                  <a:gd name="connsiteX16" fmla="*/ 165607 w 201443"/>
                  <a:gd name="connsiteY16" fmla="*/ 198447 h 30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443" h="303860">
                    <a:moveTo>
                      <a:pt x="201444" y="0"/>
                    </a:moveTo>
                    <a:lnTo>
                      <a:pt x="201444" y="298740"/>
                    </a:lnTo>
                    <a:lnTo>
                      <a:pt x="167741" y="298740"/>
                    </a:lnTo>
                    <a:lnTo>
                      <a:pt x="165176" y="271851"/>
                    </a:lnTo>
                    <a:lnTo>
                      <a:pt x="163885" y="271851"/>
                    </a:lnTo>
                    <a:cubicBezTo>
                      <a:pt x="152370" y="290631"/>
                      <a:pt x="125913" y="303861"/>
                      <a:pt x="96032" y="303861"/>
                    </a:cubicBezTo>
                    <a:cubicBezTo>
                      <a:pt x="41397" y="303861"/>
                      <a:pt x="0" y="260331"/>
                      <a:pt x="0" y="198447"/>
                    </a:cubicBezTo>
                    <a:cubicBezTo>
                      <a:pt x="0" y="136566"/>
                      <a:pt x="41828" y="93036"/>
                      <a:pt x="96032" y="93036"/>
                    </a:cubicBezTo>
                    <a:cubicBezTo>
                      <a:pt x="123779" y="93036"/>
                      <a:pt x="150666" y="104984"/>
                      <a:pt x="162611" y="124615"/>
                    </a:cubicBezTo>
                    <a:lnTo>
                      <a:pt x="163885" y="124615"/>
                    </a:lnTo>
                    <a:lnTo>
                      <a:pt x="163885" y="0"/>
                    </a:lnTo>
                    <a:lnTo>
                      <a:pt x="201444" y="0"/>
                    </a:lnTo>
                    <a:close/>
                    <a:moveTo>
                      <a:pt x="165607" y="198447"/>
                    </a:moveTo>
                    <a:cubicBezTo>
                      <a:pt x="165607" y="153211"/>
                      <a:pt x="140837" y="125470"/>
                      <a:pt x="102004" y="125470"/>
                    </a:cubicBezTo>
                    <a:cubicBezTo>
                      <a:pt x="64033" y="125470"/>
                      <a:pt x="38420" y="153211"/>
                      <a:pt x="38420" y="198447"/>
                    </a:cubicBezTo>
                    <a:cubicBezTo>
                      <a:pt x="38420" y="243686"/>
                      <a:pt x="64033" y="271426"/>
                      <a:pt x="102004" y="271426"/>
                    </a:cubicBezTo>
                    <a:cubicBezTo>
                      <a:pt x="140837" y="271426"/>
                      <a:pt x="165607" y="243686"/>
                      <a:pt x="165607" y="19844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107A22B1-368A-18F0-7883-96CB299B484B}"/>
                  </a:ext>
                </a:extLst>
              </p:cNvPr>
              <p:cNvSpPr/>
              <p:nvPr/>
            </p:nvSpPr>
            <p:spPr>
              <a:xfrm>
                <a:off x="6682004" y="5976709"/>
                <a:ext cx="198466" cy="210824"/>
              </a:xfrm>
              <a:custGeom>
                <a:avLst/>
                <a:gdLst>
                  <a:gd name="connsiteX0" fmla="*/ 197175 w 198466"/>
                  <a:gd name="connsiteY0" fmla="*/ 114375 h 210824"/>
                  <a:gd name="connsiteX1" fmla="*/ 38420 w 198466"/>
                  <a:gd name="connsiteY1" fmla="*/ 114375 h 210824"/>
                  <a:gd name="connsiteX2" fmla="*/ 104139 w 198466"/>
                  <a:gd name="connsiteY2" fmla="*/ 178390 h 210824"/>
                  <a:gd name="connsiteX3" fmla="*/ 160047 w 198466"/>
                  <a:gd name="connsiteY3" fmla="*/ 146808 h 210824"/>
                  <a:gd name="connsiteX4" fmla="*/ 195471 w 198466"/>
                  <a:gd name="connsiteY4" fmla="*/ 146808 h 210824"/>
                  <a:gd name="connsiteX5" fmla="*/ 102865 w 198466"/>
                  <a:gd name="connsiteY5" fmla="*/ 210824 h 210824"/>
                  <a:gd name="connsiteX6" fmla="*/ 0 w 198466"/>
                  <a:gd name="connsiteY6" fmla="*/ 106693 h 210824"/>
                  <a:gd name="connsiteX7" fmla="*/ 103296 w 198466"/>
                  <a:gd name="connsiteY7" fmla="*/ 0 h 210824"/>
                  <a:gd name="connsiteX8" fmla="*/ 198466 w 198466"/>
                  <a:gd name="connsiteY8" fmla="*/ 98157 h 210824"/>
                  <a:gd name="connsiteX9" fmla="*/ 197175 w 198466"/>
                  <a:gd name="connsiteY9" fmla="*/ 114375 h 210824"/>
                  <a:gd name="connsiteX10" fmla="*/ 40124 w 198466"/>
                  <a:gd name="connsiteY10" fmla="*/ 84927 h 210824"/>
                  <a:gd name="connsiteX11" fmla="*/ 160477 w 198466"/>
                  <a:gd name="connsiteY11" fmla="*/ 84927 h 210824"/>
                  <a:gd name="connsiteX12" fmla="*/ 103296 w 198466"/>
                  <a:gd name="connsiteY12" fmla="*/ 31152 h 210824"/>
                  <a:gd name="connsiteX13" fmla="*/ 40124 w 198466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66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1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101" y="210824"/>
                      <a:pt x="102865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96" y="0"/>
                    </a:cubicBezTo>
                    <a:cubicBezTo>
                      <a:pt x="158773" y="0"/>
                      <a:pt x="198466" y="38836"/>
                      <a:pt x="198466" y="98157"/>
                    </a:cubicBezTo>
                    <a:cubicBezTo>
                      <a:pt x="198466" y="104132"/>
                      <a:pt x="198036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77" y="84927"/>
                    </a:lnTo>
                    <a:cubicBezTo>
                      <a:pt x="155778" y="48653"/>
                      <a:pt x="134021" y="31152"/>
                      <a:pt x="103296" y="31152"/>
                    </a:cubicBezTo>
                    <a:cubicBezTo>
                      <a:pt x="71279" y="31152"/>
                      <a:pt x="46958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C9F9A163-E27F-1E81-A14F-2D336CC727D0}"/>
                  </a:ext>
                </a:extLst>
              </p:cNvPr>
              <p:cNvSpPr/>
              <p:nvPr/>
            </p:nvSpPr>
            <p:spPr>
              <a:xfrm>
                <a:off x="6926495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67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55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67" y="34569"/>
                    </a:lnTo>
                    <a:lnTo>
                      <a:pt x="37559" y="34569"/>
                    </a:lnTo>
                    <a:cubicBezTo>
                      <a:pt x="46939" y="13230"/>
                      <a:pt x="68284" y="0"/>
                      <a:pt x="93036" y="0"/>
                    </a:cubicBezTo>
                    <a:cubicBezTo>
                      <a:pt x="100713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519DC2CE-7456-232D-1708-AECB29A4620E}"/>
                  </a:ext>
                </a:extLst>
              </p:cNvPr>
              <p:cNvSpPr/>
              <p:nvPr/>
            </p:nvSpPr>
            <p:spPr>
              <a:xfrm>
                <a:off x="7067206" y="5894769"/>
                <a:ext cx="51208" cy="287644"/>
              </a:xfrm>
              <a:custGeom>
                <a:avLst/>
                <a:gdLst>
                  <a:gd name="connsiteX0" fmla="*/ 0 w 51208"/>
                  <a:gd name="connsiteY0" fmla="*/ 25604 h 287644"/>
                  <a:gd name="connsiteX1" fmla="*/ 25613 w 51208"/>
                  <a:gd name="connsiteY1" fmla="*/ 0 h 287644"/>
                  <a:gd name="connsiteX2" fmla="*/ 51208 w 51208"/>
                  <a:gd name="connsiteY2" fmla="*/ 25604 h 287644"/>
                  <a:gd name="connsiteX3" fmla="*/ 25613 w 51208"/>
                  <a:gd name="connsiteY3" fmla="*/ 51210 h 287644"/>
                  <a:gd name="connsiteX4" fmla="*/ 0 w 51208"/>
                  <a:gd name="connsiteY4" fmla="*/ 25604 h 287644"/>
                  <a:gd name="connsiteX5" fmla="*/ 6834 w 51208"/>
                  <a:gd name="connsiteY5" fmla="*/ 87061 h 287644"/>
                  <a:gd name="connsiteX6" fmla="*/ 44375 w 51208"/>
                  <a:gd name="connsiteY6" fmla="*/ 87061 h 287644"/>
                  <a:gd name="connsiteX7" fmla="*/ 44375 w 51208"/>
                  <a:gd name="connsiteY7" fmla="*/ 287644 h 287644"/>
                  <a:gd name="connsiteX8" fmla="*/ 6834 w 51208"/>
                  <a:gd name="connsiteY8" fmla="*/ 287644 h 287644"/>
                  <a:gd name="connsiteX9" fmla="*/ 6834 w 51208"/>
                  <a:gd name="connsiteY9" fmla="*/ 87061 h 28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208" h="287644">
                    <a:moveTo>
                      <a:pt x="0" y="25604"/>
                    </a:moveTo>
                    <a:cubicBezTo>
                      <a:pt x="0" y="11095"/>
                      <a:pt x="11515" y="0"/>
                      <a:pt x="25613" y="0"/>
                    </a:cubicBezTo>
                    <a:cubicBezTo>
                      <a:pt x="39693" y="0"/>
                      <a:pt x="51208" y="11095"/>
                      <a:pt x="51208" y="25604"/>
                    </a:cubicBezTo>
                    <a:cubicBezTo>
                      <a:pt x="51208" y="40115"/>
                      <a:pt x="39693" y="51210"/>
                      <a:pt x="25613" y="51210"/>
                    </a:cubicBezTo>
                    <a:cubicBezTo>
                      <a:pt x="11515" y="51210"/>
                      <a:pt x="0" y="40115"/>
                      <a:pt x="0" y="25604"/>
                    </a:cubicBezTo>
                    <a:close/>
                    <a:moveTo>
                      <a:pt x="6834" y="87061"/>
                    </a:moveTo>
                    <a:lnTo>
                      <a:pt x="44375" y="87061"/>
                    </a:lnTo>
                    <a:lnTo>
                      <a:pt x="44375" y="287644"/>
                    </a:lnTo>
                    <a:lnTo>
                      <a:pt x="6834" y="287644"/>
                    </a:lnTo>
                    <a:lnTo>
                      <a:pt x="6834" y="87061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C31FD650-A9B4-388A-CFB6-09CB9A8360E4}"/>
                  </a:ext>
                </a:extLst>
              </p:cNvPr>
              <p:cNvSpPr/>
              <p:nvPr/>
            </p:nvSpPr>
            <p:spPr>
              <a:xfrm>
                <a:off x="7168959" y="5976709"/>
                <a:ext cx="175400" cy="205703"/>
              </a:xfrm>
              <a:custGeom>
                <a:avLst/>
                <a:gdLst>
                  <a:gd name="connsiteX0" fmla="*/ 175400 w 175400"/>
                  <a:gd name="connsiteY0" fmla="*/ 78952 h 205703"/>
                  <a:gd name="connsiteX1" fmla="*/ 175400 w 175400"/>
                  <a:gd name="connsiteY1" fmla="*/ 205704 h 205703"/>
                  <a:gd name="connsiteX2" fmla="*/ 137841 w 175400"/>
                  <a:gd name="connsiteY2" fmla="*/ 205704 h 205703"/>
                  <a:gd name="connsiteX3" fmla="*/ 137841 w 175400"/>
                  <a:gd name="connsiteY3" fmla="*/ 93461 h 205703"/>
                  <a:gd name="connsiteX4" fmla="*/ 92606 w 175400"/>
                  <a:gd name="connsiteY4" fmla="*/ 33286 h 205703"/>
                  <a:gd name="connsiteX5" fmla="*/ 37559 w 175400"/>
                  <a:gd name="connsiteY5" fmla="*/ 96449 h 205703"/>
                  <a:gd name="connsiteX6" fmla="*/ 37559 w 175400"/>
                  <a:gd name="connsiteY6" fmla="*/ 205704 h 205703"/>
                  <a:gd name="connsiteX7" fmla="*/ 0 w 175400"/>
                  <a:gd name="connsiteY7" fmla="*/ 205704 h 205703"/>
                  <a:gd name="connsiteX8" fmla="*/ 0 w 175400"/>
                  <a:gd name="connsiteY8" fmla="*/ 5121 h 205703"/>
                  <a:gd name="connsiteX9" fmla="*/ 33721 w 175400"/>
                  <a:gd name="connsiteY9" fmla="*/ 5121 h 205703"/>
                  <a:gd name="connsiteX10" fmla="*/ 36267 w 175400"/>
                  <a:gd name="connsiteY10" fmla="*/ 32006 h 205703"/>
                  <a:gd name="connsiteX11" fmla="*/ 37559 w 175400"/>
                  <a:gd name="connsiteY11" fmla="*/ 32006 h 205703"/>
                  <a:gd name="connsiteX12" fmla="*/ 102847 w 175400"/>
                  <a:gd name="connsiteY12" fmla="*/ 0 h 205703"/>
                  <a:gd name="connsiteX13" fmla="*/ 175400 w 175400"/>
                  <a:gd name="connsiteY13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5400" h="205703">
                    <a:moveTo>
                      <a:pt x="175400" y="78952"/>
                    </a:moveTo>
                    <a:lnTo>
                      <a:pt x="175400" y="205704"/>
                    </a:lnTo>
                    <a:lnTo>
                      <a:pt x="137841" y="205704"/>
                    </a:lnTo>
                    <a:lnTo>
                      <a:pt x="137841" y="93461"/>
                    </a:lnTo>
                    <a:cubicBezTo>
                      <a:pt x="137841" y="49079"/>
                      <a:pt x="121627" y="33286"/>
                      <a:pt x="92606" y="33286"/>
                    </a:cubicBezTo>
                    <a:cubicBezTo>
                      <a:pt x="59316" y="33286"/>
                      <a:pt x="37559" y="54200"/>
                      <a:pt x="37559" y="96449"/>
                    </a:cubicBezTo>
                    <a:lnTo>
                      <a:pt x="37559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21" y="5121"/>
                    </a:lnTo>
                    <a:lnTo>
                      <a:pt x="36267" y="32006"/>
                    </a:lnTo>
                    <a:lnTo>
                      <a:pt x="37559" y="32006"/>
                    </a:lnTo>
                    <a:cubicBezTo>
                      <a:pt x="50348" y="11947"/>
                      <a:pt x="74257" y="0"/>
                      <a:pt x="102847" y="0"/>
                    </a:cubicBezTo>
                    <a:cubicBezTo>
                      <a:pt x="146810" y="0"/>
                      <a:pt x="175400" y="28592"/>
                      <a:pt x="175400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98FF879D-219E-0E54-614B-61C5814E05BA}"/>
                  </a:ext>
                </a:extLst>
              </p:cNvPr>
              <p:cNvSpPr/>
              <p:nvPr/>
            </p:nvSpPr>
            <p:spPr>
              <a:xfrm>
                <a:off x="7378277" y="5976709"/>
                <a:ext cx="198448" cy="306421"/>
              </a:xfrm>
              <a:custGeom>
                <a:avLst/>
                <a:gdLst>
                  <a:gd name="connsiteX0" fmla="*/ 198448 w 198448"/>
                  <a:gd name="connsiteY0" fmla="*/ 23045 h 306421"/>
                  <a:gd name="connsiteX1" fmla="*/ 161302 w 198448"/>
                  <a:gd name="connsiteY1" fmla="*/ 26031 h 306421"/>
                  <a:gd name="connsiteX2" fmla="*/ 178377 w 198448"/>
                  <a:gd name="connsiteY2" fmla="*/ 73405 h 306421"/>
                  <a:gd name="connsiteX3" fmla="*/ 98148 w 198448"/>
                  <a:gd name="connsiteY3" fmla="*/ 146808 h 306421"/>
                  <a:gd name="connsiteX4" fmla="*/ 61881 w 198448"/>
                  <a:gd name="connsiteY4" fmla="*/ 139981 h 306421"/>
                  <a:gd name="connsiteX5" fmla="*/ 42671 w 198448"/>
                  <a:gd name="connsiteY5" fmla="*/ 160464 h 306421"/>
                  <a:gd name="connsiteX6" fmla="*/ 67423 w 198448"/>
                  <a:gd name="connsiteY6" fmla="*/ 177963 h 306421"/>
                  <a:gd name="connsiteX7" fmla="*/ 132299 w 198448"/>
                  <a:gd name="connsiteY7" fmla="*/ 177963 h 306421"/>
                  <a:gd name="connsiteX8" fmla="*/ 198448 w 198448"/>
                  <a:gd name="connsiteY8" fmla="*/ 236856 h 306421"/>
                  <a:gd name="connsiteX9" fmla="*/ 96013 w 198448"/>
                  <a:gd name="connsiteY9" fmla="*/ 306422 h 306421"/>
                  <a:gd name="connsiteX10" fmla="*/ 0 w 198448"/>
                  <a:gd name="connsiteY10" fmla="*/ 246247 h 306421"/>
                  <a:gd name="connsiteX11" fmla="*/ 28591 w 198448"/>
                  <a:gd name="connsiteY11" fmla="*/ 201008 h 306421"/>
                  <a:gd name="connsiteX12" fmla="*/ 8520 w 198448"/>
                  <a:gd name="connsiteY12" fmla="*/ 166012 h 306421"/>
                  <a:gd name="connsiteX13" fmla="*/ 38832 w 198448"/>
                  <a:gd name="connsiteY13" fmla="*/ 125042 h 306421"/>
                  <a:gd name="connsiteX14" fmla="*/ 17918 w 198448"/>
                  <a:gd name="connsiteY14" fmla="*/ 73405 h 306421"/>
                  <a:gd name="connsiteX15" fmla="*/ 98148 w 198448"/>
                  <a:gd name="connsiteY15" fmla="*/ 0 h 306421"/>
                  <a:gd name="connsiteX16" fmla="*/ 198448 w 198448"/>
                  <a:gd name="connsiteY16" fmla="*/ 0 h 306421"/>
                  <a:gd name="connsiteX17" fmla="*/ 198448 w 198448"/>
                  <a:gd name="connsiteY17" fmla="*/ 23045 h 306421"/>
                  <a:gd name="connsiteX18" fmla="*/ 124604 w 198448"/>
                  <a:gd name="connsiteY18" fmla="*/ 210824 h 306421"/>
                  <a:gd name="connsiteX19" fmla="*/ 68266 w 198448"/>
                  <a:gd name="connsiteY19" fmla="*/ 210824 h 306421"/>
                  <a:gd name="connsiteX20" fmla="*/ 35837 w 198448"/>
                  <a:gd name="connsiteY20" fmla="*/ 240699 h 306421"/>
                  <a:gd name="connsiteX21" fmla="*/ 98578 w 198448"/>
                  <a:gd name="connsiteY21" fmla="*/ 274413 h 306421"/>
                  <a:gd name="connsiteX22" fmla="*/ 162593 w 198448"/>
                  <a:gd name="connsiteY22" fmla="*/ 237711 h 306421"/>
                  <a:gd name="connsiteX23" fmla="*/ 124604 w 198448"/>
                  <a:gd name="connsiteY23" fmla="*/ 210824 h 306421"/>
                  <a:gd name="connsiteX24" fmla="*/ 143383 w 198448"/>
                  <a:gd name="connsiteY24" fmla="*/ 73405 h 306421"/>
                  <a:gd name="connsiteX25" fmla="*/ 98148 w 198448"/>
                  <a:gd name="connsiteY25" fmla="*/ 29444 h 306421"/>
                  <a:gd name="connsiteX26" fmla="*/ 52912 w 198448"/>
                  <a:gd name="connsiteY26" fmla="*/ 73405 h 306421"/>
                  <a:gd name="connsiteX27" fmla="*/ 98148 w 198448"/>
                  <a:gd name="connsiteY27" fmla="*/ 116933 h 306421"/>
                  <a:gd name="connsiteX28" fmla="*/ 143383 w 198448"/>
                  <a:gd name="connsiteY28" fmla="*/ 73405 h 30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8448" h="306421">
                    <a:moveTo>
                      <a:pt x="198448" y="23045"/>
                    </a:moveTo>
                    <a:lnTo>
                      <a:pt x="161302" y="26031"/>
                    </a:lnTo>
                    <a:cubicBezTo>
                      <a:pt x="172405" y="38409"/>
                      <a:pt x="178377" y="54627"/>
                      <a:pt x="178377" y="73405"/>
                    </a:cubicBezTo>
                    <a:cubicBezTo>
                      <a:pt x="178377" y="116081"/>
                      <a:pt x="146379" y="146808"/>
                      <a:pt x="98148" y="146808"/>
                    </a:cubicBezTo>
                    <a:cubicBezTo>
                      <a:pt x="84498" y="146808"/>
                      <a:pt x="72535" y="144246"/>
                      <a:pt x="61881" y="139981"/>
                    </a:cubicBezTo>
                    <a:cubicBezTo>
                      <a:pt x="50347" y="142115"/>
                      <a:pt x="42671" y="150223"/>
                      <a:pt x="42671" y="160464"/>
                    </a:cubicBezTo>
                    <a:cubicBezTo>
                      <a:pt x="42671" y="171560"/>
                      <a:pt x="51639" y="177963"/>
                      <a:pt x="67423" y="177963"/>
                    </a:cubicBezTo>
                    <a:lnTo>
                      <a:pt x="132299" y="177963"/>
                    </a:lnTo>
                    <a:cubicBezTo>
                      <a:pt x="174539" y="177963"/>
                      <a:pt x="198448" y="199302"/>
                      <a:pt x="198448" y="236856"/>
                    </a:cubicBezTo>
                    <a:cubicBezTo>
                      <a:pt x="198448" y="279535"/>
                      <a:pt x="166001" y="306422"/>
                      <a:pt x="96013" y="306422"/>
                    </a:cubicBezTo>
                    <a:cubicBezTo>
                      <a:pt x="31998" y="306422"/>
                      <a:pt x="0" y="282949"/>
                      <a:pt x="0" y="246247"/>
                    </a:cubicBezTo>
                    <a:cubicBezTo>
                      <a:pt x="0" y="225760"/>
                      <a:pt x="10242" y="209972"/>
                      <a:pt x="28591" y="201008"/>
                    </a:cubicBezTo>
                    <a:cubicBezTo>
                      <a:pt x="15784" y="193326"/>
                      <a:pt x="8520" y="181376"/>
                      <a:pt x="8520" y="166012"/>
                    </a:cubicBezTo>
                    <a:cubicBezTo>
                      <a:pt x="8520" y="146381"/>
                      <a:pt x="20896" y="131445"/>
                      <a:pt x="38832" y="125042"/>
                    </a:cubicBezTo>
                    <a:cubicBezTo>
                      <a:pt x="25595" y="112241"/>
                      <a:pt x="17918" y="94315"/>
                      <a:pt x="17918" y="73405"/>
                    </a:cubicBezTo>
                    <a:cubicBezTo>
                      <a:pt x="17918" y="30727"/>
                      <a:pt x="49935" y="0"/>
                      <a:pt x="98148" y="0"/>
                    </a:cubicBezTo>
                    <a:lnTo>
                      <a:pt x="198448" y="0"/>
                    </a:lnTo>
                    <a:lnTo>
                      <a:pt x="198448" y="23045"/>
                    </a:lnTo>
                    <a:close/>
                    <a:moveTo>
                      <a:pt x="124604" y="210824"/>
                    </a:moveTo>
                    <a:lnTo>
                      <a:pt x="68266" y="210824"/>
                    </a:lnTo>
                    <a:cubicBezTo>
                      <a:pt x="48643" y="210824"/>
                      <a:pt x="35837" y="223199"/>
                      <a:pt x="35837" y="240699"/>
                    </a:cubicBezTo>
                    <a:cubicBezTo>
                      <a:pt x="35837" y="261610"/>
                      <a:pt x="54186" y="274413"/>
                      <a:pt x="98578" y="274413"/>
                    </a:cubicBezTo>
                    <a:cubicBezTo>
                      <a:pt x="144244" y="274413"/>
                      <a:pt x="162593" y="260756"/>
                      <a:pt x="162593" y="237711"/>
                    </a:cubicBezTo>
                    <a:cubicBezTo>
                      <a:pt x="162593" y="220639"/>
                      <a:pt x="152352" y="210824"/>
                      <a:pt x="124604" y="210824"/>
                    </a:cubicBezTo>
                    <a:close/>
                    <a:moveTo>
                      <a:pt x="143383" y="73405"/>
                    </a:moveTo>
                    <a:cubicBezTo>
                      <a:pt x="143383" y="46945"/>
                      <a:pt x="126308" y="29444"/>
                      <a:pt x="98148" y="29444"/>
                    </a:cubicBezTo>
                    <a:cubicBezTo>
                      <a:pt x="69988" y="29444"/>
                      <a:pt x="52912" y="46945"/>
                      <a:pt x="52912" y="73405"/>
                    </a:cubicBezTo>
                    <a:cubicBezTo>
                      <a:pt x="52912" y="99436"/>
                      <a:pt x="69988" y="116933"/>
                      <a:pt x="98148" y="116933"/>
                    </a:cubicBezTo>
                    <a:cubicBezTo>
                      <a:pt x="126308" y="116933"/>
                      <a:pt x="143383" y="99436"/>
                      <a:pt x="143383" y="73405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614D4243-8220-BEDA-7FDF-BA471A5C904E}"/>
                  </a:ext>
                </a:extLst>
              </p:cNvPr>
              <p:cNvSpPr/>
              <p:nvPr/>
            </p:nvSpPr>
            <p:spPr>
              <a:xfrm>
                <a:off x="7594411" y="5976709"/>
                <a:ext cx="162593" cy="210824"/>
              </a:xfrm>
              <a:custGeom>
                <a:avLst/>
                <a:gdLst>
                  <a:gd name="connsiteX0" fmla="*/ 0 w 162593"/>
                  <a:gd name="connsiteY0" fmla="*/ 145102 h 210824"/>
                  <a:gd name="connsiteX1" fmla="*/ 37541 w 162593"/>
                  <a:gd name="connsiteY1" fmla="*/ 145102 h 210824"/>
                  <a:gd name="connsiteX2" fmla="*/ 83638 w 162593"/>
                  <a:gd name="connsiteY2" fmla="*/ 180524 h 210824"/>
                  <a:gd name="connsiteX3" fmla="*/ 126308 w 162593"/>
                  <a:gd name="connsiteY3" fmla="*/ 149798 h 210824"/>
                  <a:gd name="connsiteX4" fmla="*/ 85772 w 162593"/>
                  <a:gd name="connsiteY4" fmla="*/ 120775 h 210824"/>
                  <a:gd name="connsiteX5" fmla="*/ 61450 w 162593"/>
                  <a:gd name="connsiteY5" fmla="*/ 116081 h 210824"/>
                  <a:gd name="connsiteX6" fmla="*/ 2977 w 162593"/>
                  <a:gd name="connsiteY6" fmla="*/ 61454 h 210824"/>
                  <a:gd name="connsiteX7" fmla="*/ 81934 w 162593"/>
                  <a:gd name="connsiteY7" fmla="*/ 0 h 210824"/>
                  <a:gd name="connsiteX8" fmla="*/ 159186 w 162593"/>
                  <a:gd name="connsiteY8" fmla="*/ 60175 h 210824"/>
                  <a:gd name="connsiteX9" fmla="*/ 121627 w 162593"/>
                  <a:gd name="connsiteY9" fmla="*/ 60175 h 210824"/>
                  <a:gd name="connsiteX10" fmla="*/ 79799 w 162593"/>
                  <a:gd name="connsiteY10" fmla="*/ 30300 h 210824"/>
                  <a:gd name="connsiteX11" fmla="*/ 39245 w 162593"/>
                  <a:gd name="connsiteY11" fmla="*/ 59319 h 210824"/>
                  <a:gd name="connsiteX12" fmla="*/ 79369 w 162593"/>
                  <a:gd name="connsiteY12" fmla="*/ 85779 h 210824"/>
                  <a:gd name="connsiteX13" fmla="*/ 103708 w 162593"/>
                  <a:gd name="connsiteY13" fmla="*/ 90475 h 210824"/>
                  <a:gd name="connsiteX14" fmla="*/ 162593 w 162593"/>
                  <a:gd name="connsiteY14" fmla="*/ 146806 h 210824"/>
                  <a:gd name="connsiteX15" fmla="*/ 83207 w 162593"/>
                  <a:gd name="connsiteY15" fmla="*/ 210824 h 210824"/>
                  <a:gd name="connsiteX16" fmla="*/ 0 w 162593"/>
                  <a:gd name="connsiteY16" fmla="*/ 145102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2593" h="210824">
                    <a:moveTo>
                      <a:pt x="0" y="145102"/>
                    </a:moveTo>
                    <a:lnTo>
                      <a:pt x="37541" y="145102"/>
                    </a:lnTo>
                    <a:cubicBezTo>
                      <a:pt x="40536" y="168147"/>
                      <a:pt x="58042" y="180524"/>
                      <a:pt x="83638" y="180524"/>
                    </a:cubicBezTo>
                    <a:cubicBezTo>
                      <a:pt x="109681" y="180524"/>
                      <a:pt x="126308" y="167720"/>
                      <a:pt x="126308" y="149798"/>
                    </a:cubicBezTo>
                    <a:cubicBezTo>
                      <a:pt x="126308" y="135710"/>
                      <a:pt x="116084" y="126749"/>
                      <a:pt x="85772" y="120775"/>
                    </a:cubicBezTo>
                    <a:lnTo>
                      <a:pt x="61450" y="116081"/>
                    </a:lnTo>
                    <a:cubicBezTo>
                      <a:pt x="21757" y="108397"/>
                      <a:pt x="2977" y="90475"/>
                      <a:pt x="2977" y="61454"/>
                    </a:cubicBezTo>
                    <a:cubicBezTo>
                      <a:pt x="2977" y="26031"/>
                      <a:pt x="32859" y="0"/>
                      <a:pt x="81934" y="0"/>
                    </a:cubicBezTo>
                    <a:cubicBezTo>
                      <a:pt x="127169" y="0"/>
                      <a:pt x="155760" y="21766"/>
                      <a:pt x="159186" y="60175"/>
                    </a:cubicBezTo>
                    <a:lnTo>
                      <a:pt x="121627" y="60175"/>
                    </a:lnTo>
                    <a:cubicBezTo>
                      <a:pt x="119492" y="41395"/>
                      <a:pt x="104982" y="30300"/>
                      <a:pt x="79799" y="30300"/>
                    </a:cubicBezTo>
                    <a:cubicBezTo>
                      <a:pt x="54204" y="30300"/>
                      <a:pt x="39245" y="41822"/>
                      <a:pt x="39245" y="59319"/>
                    </a:cubicBezTo>
                    <a:cubicBezTo>
                      <a:pt x="39245" y="71697"/>
                      <a:pt x="46509" y="79379"/>
                      <a:pt x="79369" y="85779"/>
                    </a:cubicBezTo>
                    <a:lnTo>
                      <a:pt x="103708" y="90475"/>
                    </a:lnTo>
                    <a:cubicBezTo>
                      <a:pt x="144245" y="98157"/>
                      <a:pt x="162593" y="116081"/>
                      <a:pt x="162593" y="146806"/>
                    </a:cubicBezTo>
                    <a:cubicBezTo>
                      <a:pt x="162593" y="184363"/>
                      <a:pt x="133142" y="210824"/>
                      <a:pt x="83207" y="210824"/>
                    </a:cubicBezTo>
                    <a:cubicBezTo>
                      <a:pt x="34563" y="210824"/>
                      <a:pt x="2977" y="185645"/>
                      <a:pt x="0" y="14510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8" name="Vrije vorm: vorm 67">
                <a:extLst>
                  <a:ext uri="{FF2B5EF4-FFF2-40B4-BE49-F238E27FC236}">
                    <a16:creationId xmlns:a16="http://schemas.microsoft.com/office/drawing/2014/main" id="{C91DB2F2-833A-3E34-07ED-0A5E93CAE625}"/>
                  </a:ext>
                </a:extLst>
              </p:cNvPr>
              <p:cNvSpPr/>
              <p:nvPr/>
            </p:nvSpPr>
            <p:spPr>
              <a:xfrm>
                <a:off x="7802078" y="5883673"/>
                <a:ext cx="178395" cy="298739"/>
              </a:xfrm>
              <a:custGeom>
                <a:avLst/>
                <a:gdLst>
                  <a:gd name="connsiteX0" fmla="*/ 129322 w 178395"/>
                  <a:gd name="connsiteY0" fmla="*/ 298740 h 298739"/>
                  <a:gd name="connsiteX1" fmla="*/ 38850 w 178395"/>
                  <a:gd name="connsiteY1" fmla="*/ 203567 h 298739"/>
                  <a:gd name="connsiteX2" fmla="*/ 37559 w 178395"/>
                  <a:gd name="connsiteY2" fmla="*/ 203567 h 298739"/>
                  <a:gd name="connsiteX3" fmla="*/ 37559 w 178395"/>
                  <a:gd name="connsiteY3" fmla="*/ 298740 h 298739"/>
                  <a:gd name="connsiteX4" fmla="*/ 0 w 178395"/>
                  <a:gd name="connsiteY4" fmla="*/ 298740 h 298739"/>
                  <a:gd name="connsiteX5" fmla="*/ 0 w 178395"/>
                  <a:gd name="connsiteY5" fmla="*/ 0 h 298739"/>
                  <a:gd name="connsiteX6" fmla="*/ 37559 w 178395"/>
                  <a:gd name="connsiteY6" fmla="*/ 0 h 298739"/>
                  <a:gd name="connsiteX7" fmla="*/ 37559 w 178395"/>
                  <a:gd name="connsiteY7" fmla="*/ 183938 h 298739"/>
                  <a:gd name="connsiteX8" fmla="*/ 38420 w 178395"/>
                  <a:gd name="connsiteY8" fmla="*/ 183938 h 298739"/>
                  <a:gd name="connsiteX9" fmla="*/ 127618 w 178395"/>
                  <a:gd name="connsiteY9" fmla="*/ 98157 h 298739"/>
                  <a:gd name="connsiteX10" fmla="*/ 175831 w 178395"/>
                  <a:gd name="connsiteY10" fmla="*/ 98157 h 298739"/>
                  <a:gd name="connsiteX11" fmla="*/ 77252 w 178395"/>
                  <a:gd name="connsiteY11" fmla="*/ 192899 h 298739"/>
                  <a:gd name="connsiteX12" fmla="*/ 178395 w 178395"/>
                  <a:gd name="connsiteY12" fmla="*/ 298740 h 298739"/>
                  <a:gd name="connsiteX13" fmla="*/ 129322 w 178395"/>
                  <a:gd name="connsiteY13" fmla="*/ 298740 h 29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395" h="298739">
                    <a:moveTo>
                      <a:pt x="129322" y="298740"/>
                    </a:moveTo>
                    <a:lnTo>
                      <a:pt x="38850" y="203567"/>
                    </a:lnTo>
                    <a:lnTo>
                      <a:pt x="37559" y="203567"/>
                    </a:lnTo>
                    <a:lnTo>
                      <a:pt x="37559" y="298740"/>
                    </a:lnTo>
                    <a:lnTo>
                      <a:pt x="0" y="298740"/>
                    </a:lnTo>
                    <a:lnTo>
                      <a:pt x="0" y="0"/>
                    </a:lnTo>
                    <a:lnTo>
                      <a:pt x="37559" y="0"/>
                    </a:lnTo>
                    <a:lnTo>
                      <a:pt x="37559" y="183938"/>
                    </a:lnTo>
                    <a:lnTo>
                      <a:pt x="38420" y="183938"/>
                    </a:lnTo>
                    <a:lnTo>
                      <a:pt x="127618" y="98157"/>
                    </a:lnTo>
                    <a:lnTo>
                      <a:pt x="175831" y="98157"/>
                    </a:lnTo>
                    <a:lnTo>
                      <a:pt x="77252" y="192899"/>
                    </a:lnTo>
                    <a:lnTo>
                      <a:pt x="178395" y="298740"/>
                    </a:lnTo>
                    <a:lnTo>
                      <a:pt x="129322" y="29874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9" name="Vrije vorm: vorm 68">
                <a:extLst>
                  <a:ext uri="{FF2B5EF4-FFF2-40B4-BE49-F238E27FC236}">
                    <a16:creationId xmlns:a16="http://schemas.microsoft.com/office/drawing/2014/main" id="{694AD317-C643-FAB8-693B-A41A0C119F9F}"/>
                  </a:ext>
                </a:extLst>
              </p:cNvPr>
              <p:cNvSpPr/>
              <p:nvPr/>
            </p:nvSpPr>
            <p:spPr>
              <a:xfrm>
                <a:off x="7997226" y="5976709"/>
                <a:ext cx="175830" cy="210824"/>
              </a:xfrm>
              <a:custGeom>
                <a:avLst/>
                <a:gdLst>
                  <a:gd name="connsiteX0" fmla="*/ 175830 w 175830"/>
                  <a:gd name="connsiteY0" fmla="*/ 78097 h 210824"/>
                  <a:gd name="connsiteX1" fmla="*/ 175830 w 175830"/>
                  <a:gd name="connsiteY1" fmla="*/ 205704 h 210824"/>
                  <a:gd name="connsiteX2" fmla="*/ 142110 w 175830"/>
                  <a:gd name="connsiteY2" fmla="*/ 205704 h 210824"/>
                  <a:gd name="connsiteX3" fmla="*/ 139563 w 175830"/>
                  <a:gd name="connsiteY3" fmla="*/ 178390 h 210824"/>
                  <a:gd name="connsiteX4" fmla="*/ 138272 w 175830"/>
                  <a:gd name="connsiteY4" fmla="*/ 178390 h 210824"/>
                  <a:gd name="connsiteX5" fmla="*/ 67441 w 175830"/>
                  <a:gd name="connsiteY5" fmla="*/ 210824 h 210824"/>
                  <a:gd name="connsiteX6" fmla="*/ 0 w 175830"/>
                  <a:gd name="connsiteY6" fmla="*/ 153211 h 210824"/>
                  <a:gd name="connsiteX7" fmla="*/ 70418 w 175830"/>
                  <a:gd name="connsiteY7" fmla="*/ 91754 h 210824"/>
                  <a:gd name="connsiteX8" fmla="*/ 138702 w 175830"/>
                  <a:gd name="connsiteY8" fmla="*/ 82366 h 210824"/>
                  <a:gd name="connsiteX9" fmla="*/ 138702 w 175830"/>
                  <a:gd name="connsiteY9" fmla="*/ 78097 h 210824"/>
                  <a:gd name="connsiteX10" fmla="*/ 91763 w 175830"/>
                  <a:gd name="connsiteY10" fmla="*/ 32006 h 210824"/>
                  <a:gd name="connsiteX11" fmla="*/ 45236 w 175830"/>
                  <a:gd name="connsiteY11" fmla="*/ 69563 h 210824"/>
                  <a:gd name="connsiteX12" fmla="*/ 6834 w 175830"/>
                  <a:gd name="connsiteY12" fmla="*/ 69563 h 210824"/>
                  <a:gd name="connsiteX13" fmla="*/ 93036 w 175830"/>
                  <a:gd name="connsiteY13" fmla="*/ 0 h 210824"/>
                  <a:gd name="connsiteX14" fmla="*/ 175830 w 175830"/>
                  <a:gd name="connsiteY14" fmla="*/ 78097 h 210824"/>
                  <a:gd name="connsiteX15" fmla="*/ 138702 w 175830"/>
                  <a:gd name="connsiteY15" fmla="*/ 119494 h 210824"/>
                  <a:gd name="connsiteX16" fmla="*/ 138702 w 175830"/>
                  <a:gd name="connsiteY16" fmla="*/ 110958 h 210824"/>
                  <a:gd name="connsiteX17" fmla="*/ 82794 w 175830"/>
                  <a:gd name="connsiteY17" fmla="*/ 118640 h 210824"/>
                  <a:gd name="connsiteX18" fmla="*/ 38402 w 175830"/>
                  <a:gd name="connsiteY18" fmla="*/ 151929 h 210824"/>
                  <a:gd name="connsiteX19" fmla="*/ 75548 w 175830"/>
                  <a:gd name="connsiteY19" fmla="*/ 179669 h 210824"/>
                  <a:gd name="connsiteX20" fmla="*/ 138702 w 175830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0" h="210824">
                    <a:moveTo>
                      <a:pt x="175830" y="78097"/>
                    </a:moveTo>
                    <a:lnTo>
                      <a:pt x="175830" y="205704"/>
                    </a:lnTo>
                    <a:lnTo>
                      <a:pt x="142110" y="205704"/>
                    </a:lnTo>
                    <a:lnTo>
                      <a:pt x="139563" y="178390"/>
                    </a:lnTo>
                    <a:lnTo>
                      <a:pt x="138272" y="178390"/>
                    </a:lnTo>
                    <a:cubicBezTo>
                      <a:pt x="125465" y="197168"/>
                      <a:pt x="98166" y="210824"/>
                      <a:pt x="67441" y="210824"/>
                    </a:cubicBezTo>
                    <a:cubicBezTo>
                      <a:pt x="26456" y="210824"/>
                      <a:pt x="0" y="186924"/>
                      <a:pt x="0" y="153211"/>
                    </a:cubicBezTo>
                    <a:cubicBezTo>
                      <a:pt x="0" y="120350"/>
                      <a:pt x="24322" y="98157"/>
                      <a:pt x="70418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1" y="32006"/>
                      <a:pt x="91763" y="32006"/>
                    </a:cubicBezTo>
                    <a:cubicBezTo>
                      <a:pt x="62311" y="32006"/>
                      <a:pt x="46940" y="45662"/>
                      <a:pt x="45236" y="69563"/>
                    </a:cubicBezTo>
                    <a:lnTo>
                      <a:pt x="6834" y="69563"/>
                    </a:lnTo>
                    <a:cubicBezTo>
                      <a:pt x="9829" y="26458"/>
                      <a:pt x="41828" y="0"/>
                      <a:pt x="93036" y="0"/>
                    </a:cubicBezTo>
                    <a:cubicBezTo>
                      <a:pt x="145966" y="0"/>
                      <a:pt x="175830" y="28592"/>
                      <a:pt x="175830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794" y="118640"/>
                    </a:lnTo>
                    <a:cubicBezTo>
                      <a:pt x="50796" y="122909"/>
                      <a:pt x="38402" y="134858"/>
                      <a:pt x="38402" y="151929"/>
                    </a:cubicBezTo>
                    <a:cubicBezTo>
                      <a:pt x="38402" y="169002"/>
                      <a:pt x="51639" y="179669"/>
                      <a:pt x="75548" y="179669"/>
                    </a:cubicBezTo>
                    <a:cubicBezTo>
                      <a:pt x="112676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0" name="Vrije vorm: vorm 69">
                <a:extLst>
                  <a:ext uri="{FF2B5EF4-FFF2-40B4-BE49-F238E27FC236}">
                    <a16:creationId xmlns:a16="http://schemas.microsoft.com/office/drawing/2014/main" id="{F8656F20-2CB0-B120-2B07-D4CF4ED2E49C}"/>
                  </a:ext>
                </a:extLst>
              </p:cNvPr>
              <p:cNvSpPr/>
              <p:nvPr/>
            </p:nvSpPr>
            <p:spPr>
              <a:xfrm>
                <a:off x="8229162" y="5976709"/>
                <a:ext cx="301295" cy="205703"/>
              </a:xfrm>
              <a:custGeom>
                <a:avLst/>
                <a:gdLst>
                  <a:gd name="connsiteX0" fmla="*/ 301296 w 301295"/>
                  <a:gd name="connsiteY0" fmla="*/ 78952 h 205703"/>
                  <a:gd name="connsiteX1" fmla="*/ 301296 w 301295"/>
                  <a:gd name="connsiteY1" fmla="*/ 205704 h 205703"/>
                  <a:gd name="connsiteX2" fmla="*/ 263737 w 301295"/>
                  <a:gd name="connsiteY2" fmla="*/ 205704 h 205703"/>
                  <a:gd name="connsiteX3" fmla="*/ 263737 w 301295"/>
                  <a:gd name="connsiteY3" fmla="*/ 91754 h 205703"/>
                  <a:gd name="connsiteX4" fmla="*/ 221478 w 301295"/>
                  <a:gd name="connsiteY4" fmla="*/ 33286 h 205703"/>
                  <a:gd name="connsiteX5" fmla="*/ 169427 w 301295"/>
                  <a:gd name="connsiteY5" fmla="*/ 95597 h 205703"/>
                  <a:gd name="connsiteX6" fmla="*/ 169427 w 301295"/>
                  <a:gd name="connsiteY6" fmla="*/ 205704 h 205703"/>
                  <a:gd name="connsiteX7" fmla="*/ 131868 w 301295"/>
                  <a:gd name="connsiteY7" fmla="*/ 205704 h 205703"/>
                  <a:gd name="connsiteX8" fmla="*/ 131868 w 301295"/>
                  <a:gd name="connsiteY8" fmla="*/ 91754 h 205703"/>
                  <a:gd name="connsiteX9" fmla="*/ 90041 w 301295"/>
                  <a:gd name="connsiteY9" fmla="*/ 33286 h 205703"/>
                  <a:gd name="connsiteX10" fmla="*/ 37541 w 301295"/>
                  <a:gd name="connsiteY10" fmla="*/ 95597 h 205703"/>
                  <a:gd name="connsiteX11" fmla="*/ 37541 w 301295"/>
                  <a:gd name="connsiteY11" fmla="*/ 205704 h 205703"/>
                  <a:gd name="connsiteX12" fmla="*/ 0 w 301295"/>
                  <a:gd name="connsiteY12" fmla="*/ 205704 h 205703"/>
                  <a:gd name="connsiteX13" fmla="*/ 0 w 301295"/>
                  <a:gd name="connsiteY13" fmla="*/ 5121 h 205703"/>
                  <a:gd name="connsiteX14" fmla="*/ 33702 w 301295"/>
                  <a:gd name="connsiteY14" fmla="*/ 5121 h 205703"/>
                  <a:gd name="connsiteX15" fmla="*/ 36267 w 301295"/>
                  <a:gd name="connsiteY15" fmla="*/ 32006 h 205703"/>
                  <a:gd name="connsiteX16" fmla="*/ 37541 w 301295"/>
                  <a:gd name="connsiteY16" fmla="*/ 32006 h 205703"/>
                  <a:gd name="connsiteX17" fmla="*/ 100282 w 301295"/>
                  <a:gd name="connsiteY17" fmla="*/ 0 h 205703"/>
                  <a:gd name="connsiteX18" fmla="*/ 160459 w 301295"/>
                  <a:gd name="connsiteY18" fmla="*/ 37553 h 205703"/>
                  <a:gd name="connsiteX19" fmla="*/ 161732 w 301295"/>
                  <a:gd name="connsiteY19" fmla="*/ 37553 h 205703"/>
                  <a:gd name="connsiteX20" fmla="*/ 231308 w 301295"/>
                  <a:gd name="connsiteY20" fmla="*/ 0 h 205703"/>
                  <a:gd name="connsiteX21" fmla="*/ 301296 w 301295"/>
                  <a:gd name="connsiteY21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1295" h="205703">
                    <a:moveTo>
                      <a:pt x="301296" y="78952"/>
                    </a:moveTo>
                    <a:lnTo>
                      <a:pt x="301296" y="205704"/>
                    </a:lnTo>
                    <a:lnTo>
                      <a:pt x="263737" y="205704"/>
                    </a:lnTo>
                    <a:lnTo>
                      <a:pt x="263737" y="91754"/>
                    </a:lnTo>
                    <a:cubicBezTo>
                      <a:pt x="263737" y="50358"/>
                      <a:pt x="248383" y="33286"/>
                      <a:pt x="221478" y="33286"/>
                    </a:cubicBezTo>
                    <a:cubicBezTo>
                      <a:pt x="190772" y="33286"/>
                      <a:pt x="169427" y="55479"/>
                      <a:pt x="169427" y="95597"/>
                    </a:cubicBezTo>
                    <a:lnTo>
                      <a:pt x="169427" y="205704"/>
                    </a:lnTo>
                    <a:lnTo>
                      <a:pt x="131868" y="205704"/>
                    </a:lnTo>
                    <a:lnTo>
                      <a:pt x="131868" y="91754"/>
                    </a:lnTo>
                    <a:cubicBezTo>
                      <a:pt x="131868" y="49931"/>
                      <a:pt x="116927" y="33286"/>
                      <a:pt x="90041" y="33286"/>
                    </a:cubicBezTo>
                    <a:cubicBezTo>
                      <a:pt x="59316" y="33286"/>
                      <a:pt x="37541" y="55052"/>
                      <a:pt x="37541" y="95597"/>
                    </a:cubicBezTo>
                    <a:lnTo>
                      <a:pt x="37541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02" y="5121"/>
                    </a:lnTo>
                    <a:lnTo>
                      <a:pt x="36267" y="32006"/>
                    </a:lnTo>
                    <a:lnTo>
                      <a:pt x="37541" y="32006"/>
                    </a:lnTo>
                    <a:cubicBezTo>
                      <a:pt x="50347" y="11947"/>
                      <a:pt x="74669" y="0"/>
                      <a:pt x="100282" y="0"/>
                    </a:cubicBezTo>
                    <a:cubicBezTo>
                      <a:pt x="127169" y="0"/>
                      <a:pt x="149356" y="12801"/>
                      <a:pt x="160459" y="37553"/>
                    </a:cubicBezTo>
                    <a:lnTo>
                      <a:pt x="161732" y="37553"/>
                    </a:lnTo>
                    <a:cubicBezTo>
                      <a:pt x="174970" y="15361"/>
                      <a:pt x="200995" y="0"/>
                      <a:pt x="231308" y="0"/>
                    </a:cubicBezTo>
                    <a:cubicBezTo>
                      <a:pt x="272705" y="0"/>
                      <a:pt x="301296" y="28592"/>
                      <a:pt x="301296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1" name="Vrije vorm: vorm 70">
                <a:extLst>
                  <a:ext uri="{FF2B5EF4-FFF2-40B4-BE49-F238E27FC236}">
                    <a16:creationId xmlns:a16="http://schemas.microsoft.com/office/drawing/2014/main" id="{5C1B4A41-49C7-3852-4114-7EDDCE9CFDC2}"/>
                  </a:ext>
                </a:extLst>
              </p:cNvPr>
              <p:cNvSpPr/>
              <p:nvPr/>
            </p:nvSpPr>
            <p:spPr>
              <a:xfrm>
                <a:off x="8575083" y="5976709"/>
                <a:ext cx="198448" cy="210824"/>
              </a:xfrm>
              <a:custGeom>
                <a:avLst/>
                <a:gdLst>
                  <a:gd name="connsiteX0" fmla="*/ 197175 w 198448"/>
                  <a:gd name="connsiteY0" fmla="*/ 114375 h 210824"/>
                  <a:gd name="connsiteX1" fmla="*/ 38420 w 198448"/>
                  <a:gd name="connsiteY1" fmla="*/ 114375 h 210824"/>
                  <a:gd name="connsiteX2" fmla="*/ 104139 w 198448"/>
                  <a:gd name="connsiteY2" fmla="*/ 178390 h 210824"/>
                  <a:gd name="connsiteX3" fmla="*/ 160047 w 198448"/>
                  <a:gd name="connsiteY3" fmla="*/ 146808 h 210824"/>
                  <a:gd name="connsiteX4" fmla="*/ 195471 w 198448"/>
                  <a:gd name="connsiteY4" fmla="*/ 146808 h 210824"/>
                  <a:gd name="connsiteX5" fmla="*/ 102847 w 198448"/>
                  <a:gd name="connsiteY5" fmla="*/ 210824 h 210824"/>
                  <a:gd name="connsiteX6" fmla="*/ 0 w 198448"/>
                  <a:gd name="connsiteY6" fmla="*/ 106693 h 210824"/>
                  <a:gd name="connsiteX7" fmla="*/ 103278 w 198448"/>
                  <a:gd name="connsiteY7" fmla="*/ 0 h 210824"/>
                  <a:gd name="connsiteX8" fmla="*/ 198448 w 198448"/>
                  <a:gd name="connsiteY8" fmla="*/ 98157 h 210824"/>
                  <a:gd name="connsiteX9" fmla="*/ 197175 w 198448"/>
                  <a:gd name="connsiteY9" fmla="*/ 114375 h 210824"/>
                  <a:gd name="connsiteX10" fmla="*/ 40124 w 198448"/>
                  <a:gd name="connsiteY10" fmla="*/ 84927 h 210824"/>
                  <a:gd name="connsiteX11" fmla="*/ 160459 w 198448"/>
                  <a:gd name="connsiteY11" fmla="*/ 84927 h 210824"/>
                  <a:gd name="connsiteX12" fmla="*/ 103278 w 198448"/>
                  <a:gd name="connsiteY12" fmla="*/ 31152 h 210824"/>
                  <a:gd name="connsiteX13" fmla="*/ 40124 w 198448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48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2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083" y="210824"/>
                      <a:pt x="102847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78" y="0"/>
                    </a:cubicBezTo>
                    <a:cubicBezTo>
                      <a:pt x="158755" y="0"/>
                      <a:pt x="198448" y="38836"/>
                      <a:pt x="198448" y="98157"/>
                    </a:cubicBezTo>
                    <a:cubicBezTo>
                      <a:pt x="198448" y="104132"/>
                      <a:pt x="198018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59" y="84927"/>
                    </a:lnTo>
                    <a:cubicBezTo>
                      <a:pt x="155778" y="48653"/>
                      <a:pt x="134003" y="31152"/>
                      <a:pt x="103278" y="31152"/>
                    </a:cubicBezTo>
                    <a:cubicBezTo>
                      <a:pt x="71261" y="31152"/>
                      <a:pt x="46940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F165535E-0EF3-992C-50B6-EDD0673FDA53}"/>
                  </a:ext>
                </a:extLst>
              </p:cNvPr>
              <p:cNvSpPr/>
              <p:nvPr/>
            </p:nvSpPr>
            <p:spPr>
              <a:xfrm>
                <a:off x="8819556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85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73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85" y="34569"/>
                    </a:lnTo>
                    <a:lnTo>
                      <a:pt x="37559" y="34569"/>
                    </a:lnTo>
                    <a:cubicBezTo>
                      <a:pt x="46957" y="13230"/>
                      <a:pt x="68284" y="0"/>
                      <a:pt x="93036" y="0"/>
                    </a:cubicBezTo>
                    <a:cubicBezTo>
                      <a:pt x="100731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8D4AD19E-A6F9-0E6C-92FE-66498859F1A0}"/>
                </a:ext>
              </a:extLst>
            </p:cNvPr>
            <p:cNvSpPr/>
            <p:nvPr/>
          </p:nvSpPr>
          <p:spPr>
            <a:xfrm>
              <a:off x="4763501" y="5699323"/>
              <a:ext cx="824902" cy="899802"/>
            </a:xfrm>
            <a:custGeom>
              <a:avLst/>
              <a:gdLst>
                <a:gd name="connsiteX0" fmla="*/ 453121 w 824902"/>
                <a:gd name="connsiteY0" fmla="*/ 899803 h 899802"/>
                <a:gd name="connsiteX1" fmla="*/ 274717 w 824902"/>
                <a:gd name="connsiteY1" fmla="*/ 899803 h 899802"/>
                <a:gd name="connsiteX2" fmla="*/ 274717 w 824902"/>
                <a:gd name="connsiteY2" fmla="*/ 739740 h 899802"/>
                <a:gd name="connsiteX3" fmla="*/ 453128 w 824902"/>
                <a:gd name="connsiteY3" fmla="*/ 561329 h 899802"/>
                <a:gd name="connsiteX4" fmla="*/ 549434 w 824902"/>
                <a:gd name="connsiteY4" fmla="*/ 561329 h 899802"/>
                <a:gd name="connsiteX5" fmla="*/ 549434 w 824902"/>
                <a:gd name="connsiteY5" fmla="*/ 319006 h 899802"/>
                <a:gd name="connsiteX6" fmla="*/ 526554 w 824902"/>
                <a:gd name="connsiteY6" fmla="*/ 265843 h 899802"/>
                <a:gd name="connsiteX7" fmla="*/ 344548 w 824902"/>
                <a:gd name="connsiteY7" fmla="*/ 93544 h 899802"/>
                <a:gd name="connsiteX8" fmla="*/ 286974 w 824902"/>
                <a:gd name="connsiteY8" fmla="*/ 93544 h 899802"/>
                <a:gd name="connsiteX9" fmla="*/ 104966 w 824902"/>
                <a:gd name="connsiteY9" fmla="*/ 265843 h 899802"/>
                <a:gd name="connsiteX10" fmla="*/ 82089 w 824902"/>
                <a:gd name="connsiteY10" fmla="*/ 319006 h 899802"/>
                <a:gd name="connsiteX11" fmla="*/ 82089 w 824902"/>
                <a:gd name="connsiteY11" fmla="*/ 579626 h 899802"/>
                <a:gd name="connsiteX12" fmla="*/ 175315 w 824902"/>
                <a:gd name="connsiteY12" fmla="*/ 688232 h 899802"/>
                <a:gd name="connsiteX13" fmla="*/ 191956 w 824902"/>
                <a:gd name="connsiteY13" fmla="*/ 707593 h 899802"/>
                <a:gd name="connsiteX14" fmla="*/ 191963 w 824902"/>
                <a:gd name="connsiteY14" fmla="*/ 750856 h 899802"/>
                <a:gd name="connsiteX15" fmla="*/ 170370 w 824902"/>
                <a:gd name="connsiteY15" fmla="*/ 770372 h 899802"/>
                <a:gd name="connsiteX16" fmla="*/ 0 w 824902"/>
                <a:gd name="connsiteY16" fmla="*/ 579626 h 899802"/>
                <a:gd name="connsiteX17" fmla="*/ 0 w 824902"/>
                <a:gd name="connsiteY17" fmla="*/ 319006 h 899802"/>
                <a:gd name="connsiteX18" fmla="*/ 48535 w 824902"/>
                <a:gd name="connsiteY18" fmla="*/ 206229 h 899802"/>
                <a:gd name="connsiteX19" fmla="*/ 230541 w 824902"/>
                <a:gd name="connsiteY19" fmla="*/ 33929 h 899802"/>
                <a:gd name="connsiteX20" fmla="*/ 400982 w 824902"/>
                <a:gd name="connsiteY20" fmla="*/ 33929 h 899802"/>
                <a:gd name="connsiteX21" fmla="*/ 582989 w 824902"/>
                <a:gd name="connsiteY21" fmla="*/ 206229 h 899802"/>
                <a:gd name="connsiteX22" fmla="*/ 631522 w 824902"/>
                <a:gd name="connsiteY22" fmla="*/ 319006 h 899802"/>
                <a:gd name="connsiteX23" fmla="*/ 631522 w 824902"/>
                <a:gd name="connsiteY23" fmla="*/ 561329 h 899802"/>
                <a:gd name="connsiteX24" fmla="*/ 805300 w 824902"/>
                <a:gd name="connsiteY24" fmla="*/ 561329 h 899802"/>
                <a:gd name="connsiteX25" fmla="*/ 824903 w 824902"/>
                <a:gd name="connsiteY25" fmla="*/ 580933 h 899802"/>
                <a:gd name="connsiteX26" fmla="*/ 824903 w 824902"/>
                <a:gd name="connsiteY26" fmla="*/ 623814 h 899802"/>
                <a:gd name="connsiteX27" fmla="*/ 805300 w 824902"/>
                <a:gd name="connsiteY27" fmla="*/ 643418 h 899802"/>
                <a:gd name="connsiteX28" fmla="*/ 631522 w 824902"/>
                <a:gd name="connsiteY28" fmla="*/ 643418 h 899802"/>
                <a:gd name="connsiteX29" fmla="*/ 631522 w 824902"/>
                <a:gd name="connsiteY29" fmla="*/ 721400 h 899802"/>
                <a:gd name="connsiteX30" fmla="*/ 453121 w 824902"/>
                <a:gd name="connsiteY30" fmla="*/ 899801 h 899802"/>
                <a:gd name="connsiteX31" fmla="*/ 356806 w 824902"/>
                <a:gd name="connsiteY31" fmla="*/ 817717 h 899802"/>
                <a:gd name="connsiteX32" fmla="*/ 453119 w 824902"/>
                <a:gd name="connsiteY32" fmla="*/ 817717 h 899802"/>
                <a:gd name="connsiteX33" fmla="*/ 549434 w 824902"/>
                <a:gd name="connsiteY33" fmla="*/ 721400 h 899802"/>
                <a:gd name="connsiteX34" fmla="*/ 549434 w 824902"/>
                <a:gd name="connsiteY34" fmla="*/ 643418 h 899802"/>
                <a:gd name="connsiteX35" fmla="*/ 453126 w 824902"/>
                <a:gd name="connsiteY35" fmla="*/ 643418 h 899802"/>
                <a:gd name="connsiteX36" fmla="*/ 356806 w 824902"/>
                <a:gd name="connsiteY36" fmla="*/ 739740 h 899802"/>
                <a:gd name="connsiteX37" fmla="*/ 356806 w 824902"/>
                <a:gd name="connsiteY37" fmla="*/ 817717 h 89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24902" h="899802">
                  <a:moveTo>
                    <a:pt x="453121" y="899803"/>
                  </a:moveTo>
                  <a:lnTo>
                    <a:pt x="274717" y="899803"/>
                  </a:lnTo>
                  <a:lnTo>
                    <a:pt x="274717" y="739740"/>
                  </a:lnTo>
                  <a:cubicBezTo>
                    <a:pt x="274717" y="641207"/>
                    <a:pt x="354594" y="561329"/>
                    <a:pt x="453128" y="561329"/>
                  </a:cubicBezTo>
                  <a:lnTo>
                    <a:pt x="549434" y="561329"/>
                  </a:lnTo>
                  <a:lnTo>
                    <a:pt x="549434" y="319006"/>
                  </a:lnTo>
                  <a:cubicBezTo>
                    <a:pt x="549434" y="298984"/>
                    <a:pt x="541095" y="279607"/>
                    <a:pt x="526554" y="265843"/>
                  </a:cubicBezTo>
                  <a:lnTo>
                    <a:pt x="344548" y="93544"/>
                  </a:lnTo>
                  <a:cubicBezTo>
                    <a:pt x="328404" y="78262"/>
                    <a:pt x="303119" y="78262"/>
                    <a:pt x="286974" y="93544"/>
                  </a:cubicBezTo>
                  <a:lnTo>
                    <a:pt x="104966" y="265843"/>
                  </a:lnTo>
                  <a:cubicBezTo>
                    <a:pt x="90361" y="279668"/>
                    <a:pt x="82089" y="298894"/>
                    <a:pt x="82089" y="319006"/>
                  </a:cubicBezTo>
                  <a:lnTo>
                    <a:pt x="82089" y="579626"/>
                  </a:lnTo>
                  <a:cubicBezTo>
                    <a:pt x="82089" y="634551"/>
                    <a:pt x="122602" y="680192"/>
                    <a:pt x="175315" y="688232"/>
                  </a:cubicBezTo>
                  <a:cubicBezTo>
                    <a:pt x="184884" y="689692"/>
                    <a:pt x="191954" y="697913"/>
                    <a:pt x="191956" y="707593"/>
                  </a:cubicBezTo>
                  <a:lnTo>
                    <a:pt x="191963" y="750856"/>
                  </a:lnTo>
                  <a:cubicBezTo>
                    <a:pt x="191965" y="762469"/>
                    <a:pt x="181910" y="771669"/>
                    <a:pt x="170370" y="770372"/>
                  </a:cubicBezTo>
                  <a:cubicBezTo>
                    <a:pt x="74643" y="759608"/>
                    <a:pt x="0" y="678168"/>
                    <a:pt x="0" y="579626"/>
                  </a:cubicBezTo>
                  <a:lnTo>
                    <a:pt x="0" y="319006"/>
                  </a:lnTo>
                  <a:cubicBezTo>
                    <a:pt x="0" y="276535"/>
                    <a:pt x="17690" y="235428"/>
                    <a:pt x="48535" y="206229"/>
                  </a:cubicBezTo>
                  <a:lnTo>
                    <a:pt x="230541" y="33929"/>
                  </a:lnTo>
                  <a:cubicBezTo>
                    <a:pt x="278327" y="-11309"/>
                    <a:pt x="353194" y="-11310"/>
                    <a:pt x="400982" y="33929"/>
                  </a:cubicBezTo>
                  <a:lnTo>
                    <a:pt x="582989" y="206229"/>
                  </a:lnTo>
                  <a:cubicBezTo>
                    <a:pt x="613833" y="235430"/>
                    <a:pt x="631522" y="276535"/>
                    <a:pt x="631522" y="319006"/>
                  </a:cubicBezTo>
                  <a:lnTo>
                    <a:pt x="631522" y="561329"/>
                  </a:lnTo>
                  <a:lnTo>
                    <a:pt x="805300" y="561329"/>
                  </a:lnTo>
                  <a:cubicBezTo>
                    <a:pt x="816127" y="561329"/>
                    <a:pt x="824903" y="570107"/>
                    <a:pt x="824903" y="580933"/>
                  </a:cubicBezTo>
                  <a:lnTo>
                    <a:pt x="824903" y="623814"/>
                  </a:lnTo>
                  <a:cubicBezTo>
                    <a:pt x="824903" y="634640"/>
                    <a:pt x="816127" y="643418"/>
                    <a:pt x="805300" y="643418"/>
                  </a:cubicBezTo>
                  <a:lnTo>
                    <a:pt x="631522" y="643418"/>
                  </a:lnTo>
                  <a:lnTo>
                    <a:pt x="631522" y="721400"/>
                  </a:lnTo>
                  <a:cubicBezTo>
                    <a:pt x="631522" y="819929"/>
                    <a:pt x="551649" y="899801"/>
                    <a:pt x="453121" y="899801"/>
                  </a:cubicBezTo>
                  <a:close/>
                  <a:moveTo>
                    <a:pt x="356806" y="817717"/>
                  </a:moveTo>
                  <a:lnTo>
                    <a:pt x="453119" y="817717"/>
                  </a:lnTo>
                  <a:cubicBezTo>
                    <a:pt x="506227" y="817717"/>
                    <a:pt x="549434" y="774508"/>
                    <a:pt x="549434" y="721400"/>
                  </a:cubicBezTo>
                  <a:lnTo>
                    <a:pt x="549434" y="643418"/>
                  </a:lnTo>
                  <a:lnTo>
                    <a:pt x="453126" y="643418"/>
                  </a:lnTo>
                  <a:cubicBezTo>
                    <a:pt x="400015" y="643418"/>
                    <a:pt x="356806" y="686627"/>
                    <a:pt x="356806" y="739740"/>
                  </a:cubicBezTo>
                  <a:lnTo>
                    <a:pt x="356806" y="817717"/>
                  </a:lnTo>
                  <a:close/>
                </a:path>
              </a:pathLst>
            </a:custGeom>
            <a:solidFill>
              <a:srgbClr val="00315F"/>
            </a:soli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B9A346B7-9F08-6283-67A7-E925C232E0D9}"/>
                </a:ext>
              </a:extLst>
            </p:cNvPr>
            <p:cNvSpPr/>
            <p:nvPr/>
          </p:nvSpPr>
          <p:spPr>
            <a:xfrm>
              <a:off x="5216621" y="6342741"/>
              <a:ext cx="178402" cy="256384"/>
            </a:xfrm>
            <a:custGeom>
              <a:avLst/>
              <a:gdLst>
                <a:gd name="connsiteX0" fmla="*/ 0 w 178402"/>
                <a:gd name="connsiteY0" fmla="*/ 256385 h 256384"/>
                <a:gd name="connsiteX1" fmla="*/ 0 w 178402"/>
                <a:gd name="connsiteY1" fmla="*/ 174299 h 256384"/>
                <a:gd name="connsiteX2" fmla="*/ 96315 w 178402"/>
                <a:gd name="connsiteY2" fmla="*/ 77982 h 256384"/>
                <a:gd name="connsiteX3" fmla="*/ 96315 w 178402"/>
                <a:gd name="connsiteY3" fmla="*/ 0 h 256384"/>
                <a:gd name="connsiteX4" fmla="*/ 178403 w 178402"/>
                <a:gd name="connsiteY4" fmla="*/ 0 h 256384"/>
                <a:gd name="connsiteX5" fmla="*/ 178403 w 178402"/>
                <a:gd name="connsiteY5" fmla="*/ 77982 h 256384"/>
                <a:gd name="connsiteX6" fmla="*/ 0 w 178402"/>
                <a:gd name="connsiteY6" fmla="*/ 256385 h 25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402" h="256384">
                  <a:moveTo>
                    <a:pt x="0" y="256385"/>
                  </a:moveTo>
                  <a:lnTo>
                    <a:pt x="0" y="174299"/>
                  </a:lnTo>
                  <a:cubicBezTo>
                    <a:pt x="53108" y="174299"/>
                    <a:pt x="96315" y="131090"/>
                    <a:pt x="96315" y="77982"/>
                  </a:cubicBezTo>
                  <a:lnTo>
                    <a:pt x="96315" y="0"/>
                  </a:lnTo>
                  <a:lnTo>
                    <a:pt x="178403" y="0"/>
                  </a:lnTo>
                  <a:lnTo>
                    <a:pt x="178403" y="77982"/>
                  </a:lnTo>
                  <a:cubicBezTo>
                    <a:pt x="178403" y="176354"/>
                    <a:pt x="98372" y="256385"/>
                    <a:pt x="0" y="256385"/>
                  </a:cubicBezTo>
                  <a:close/>
                </a:path>
              </a:pathLst>
            </a:custGeom>
            <a:gradFill>
              <a:gsLst>
                <a:gs pos="6024">
                  <a:srgbClr val="181716"/>
                </a:gs>
                <a:gs pos="19727">
                  <a:srgbClr val="1B1826">
                    <a:alpha val="76078"/>
                  </a:srgbClr>
                </a:gs>
                <a:gs pos="37495">
                  <a:srgbClr val="241E54">
                    <a:alpha val="8627"/>
                  </a:srgbClr>
                </a:gs>
                <a:gs pos="39323">
                  <a:srgbClr val="261F5B">
                    <a:alpha val="0"/>
                  </a:srgbClr>
                </a:gs>
              </a:gsLst>
              <a:lin ang="54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0C59EC89-E4BD-5536-CACA-C4B1F8615B9B}"/>
                </a:ext>
              </a:extLst>
            </p:cNvPr>
            <p:cNvSpPr/>
            <p:nvPr/>
          </p:nvSpPr>
          <p:spPr>
            <a:xfrm>
              <a:off x="5038218" y="6260651"/>
              <a:ext cx="550186" cy="178411"/>
            </a:xfrm>
            <a:custGeom>
              <a:avLst/>
              <a:gdLst>
                <a:gd name="connsiteX0" fmla="*/ 82090 w 550186"/>
                <a:gd name="connsiteY0" fmla="*/ 178412 h 178411"/>
                <a:gd name="connsiteX1" fmla="*/ 0 w 550186"/>
                <a:gd name="connsiteY1" fmla="*/ 178412 h 178411"/>
                <a:gd name="connsiteX2" fmla="*/ 178410 w 550186"/>
                <a:gd name="connsiteY2" fmla="*/ 0 h 178411"/>
                <a:gd name="connsiteX3" fmla="*/ 530584 w 550186"/>
                <a:gd name="connsiteY3" fmla="*/ 0 h 178411"/>
                <a:gd name="connsiteX4" fmla="*/ 550186 w 550186"/>
                <a:gd name="connsiteY4" fmla="*/ 19605 h 178411"/>
                <a:gd name="connsiteX5" fmla="*/ 550186 w 550186"/>
                <a:gd name="connsiteY5" fmla="*/ 62485 h 178411"/>
                <a:gd name="connsiteX6" fmla="*/ 530584 w 550186"/>
                <a:gd name="connsiteY6" fmla="*/ 82089 h 178411"/>
                <a:gd name="connsiteX7" fmla="*/ 178410 w 550186"/>
                <a:gd name="connsiteY7" fmla="*/ 82089 h 178411"/>
                <a:gd name="connsiteX8" fmla="*/ 82090 w 550186"/>
                <a:gd name="connsiteY8" fmla="*/ 178412 h 17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186" h="178411">
                  <a:moveTo>
                    <a:pt x="82090" y="178412"/>
                  </a:moveTo>
                  <a:lnTo>
                    <a:pt x="0" y="178412"/>
                  </a:lnTo>
                  <a:cubicBezTo>
                    <a:pt x="0" y="80036"/>
                    <a:pt x="80034" y="0"/>
                    <a:pt x="178410" y="0"/>
                  </a:cubicBezTo>
                  <a:lnTo>
                    <a:pt x="530584" y="0"/>
                  </a:lnTo>
                  <a:cubicBezTo>
                    <a:pt x="541410" y="0"/>
                    <a:pt x="550186" y="8778"/>
                    <a:pt x="550186" y="19605"/>
                  </a:cubicBezTo>
                  <a:lnTo>
                    <a:pt x="550186" y="62485"/>
                  </a:lnTo>
                  <a:cubicBezTo>
                    <a:pt x="550186" y="73311"/>
                    <a:pt x="541410" y="82089"/>
                    <a:pt x="530584" y="82089"/>
                  </a:cubicBezTo>
                  <a:lnTo>
                    <a:pt x="178410" y="82089"/>
                  </a:lnTo>
                  <a:cubicBezTo>
                    <a:pt x="125298" y="82089"/>
                    <a:pt x="82090" y="125298"/>
                    <a:pt x="82090" y="178412"/>
                  </a:cubicBezTo>
                  <a:close/>
                </a:path>
              </a:pathLst>
            </a:custGeom>
            <a:gradFill>
              <a:gsLst>
                <a:gs pos="9194">
                  <a:srgbClr val="00B2BB"/>
                </a:gs>
                <a:gs pos="17465">
                  <a:srgbClr val="00B2BB">
                    <a:alpha val="96863"/>
                  </a:srgbClr>
                </a:gs>
                <a:gs pos="28213">
                  <a:srgbClr val="00B2BB">
                    <a:alpha val="88235"/>
                  </a:srgbClr>
                </a:gs>
                <a:gs pos="40329">
                  <a:srgbClr val="00B2BB">
                    <a:alpha val="73725"/>
                  </a:srgbClr>
                </a:gs>
                <a:gs pos="53448">
                  <a:srgbClr val="00B2BB">
                    <a:alpha val="53725"/>
                  </a:srgbClr>
                </a:gs>
                <a:gs pos="67212">
                  <a:srgbClr val="00B2BB">
                    <a:alpha val="28235"/>
                  </a:srgbClr>
                </a:gs>
                <a:gs pos="80593">
                  <a:srgbClr val="00B2BB">
                    <a:alpha val="0"/>
                  </a:srgbClr>
                </a:gs>
              </a:gsLst>
              <a:lin ang="108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372A1317-1A87-F9A4-F694-5094CB275C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9034" y="3197727"/>
            <a:ext cx="8092966" cy="14372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FFFADDAC-6A8D-E435-9746-3E407C7775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99797" y="898979"/>
            <a:ext cx="1092200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1D34B877-EEB7-1619-5E2F-2AA37DFD83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99033" y="5363222"/>
            <a:ext cx="8092964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17070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contenu 12">
            <a:extLst>
              <a:ext uri="{FF2B5EF4-FFF2-40B4-BE49-F238E27FC236}">
                <a16:creationId xmlns:a16="http://schemas.microsoft.com/office/drawing/2014/main" id="{A39EDE5C-63EB-2014-5180-185C61BBFB11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255818" y="1716682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30" name="Espace réservé du contenu 12">
            <a:extLst>
              <a:ext uri="{FF2B5EF4-FFF2-40B4-BE49-F238E27FC236}">
                <a16:creationId xmlns:a16="http://schemas.microsoft.com/office/drawing/2014/main" id="{C0021C56-069A-F145-21C9-13CC6E56148E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255818" y="2890689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36" name="Espace réservé du contenu 12">
            <a:extLst>
              <a:ext uri="{FF2B5EF4-FFF2-40B4-BE49-F238E27FC236}">
                <a16:creationId xmlns:a16="http://schemas.microsoft.com/office/drawing/2014/main" id="{35343B3E-F328-4B3D-EF44-FA80737ADA92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255818" y="4081165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1C23901-6D50-8029-E8CE-B8930767B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9" name="Espace réservé du contenu 12">
            <a:extLst>
              <a:ext uri="{FF2B5EF4-FFF2-40B4-BE49-F238E27FC236}">
                <a16:creationId xmlns:a16="http://schemas.microsoft.com/office/drawing/2014/main" id="{4CDDCC10-15EB-0743-FA8C-F5363CE0442B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9255818" y="5271642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21" name="Tijdelijke aanduiding voor datum 20">
            <a:extLst>
              <a:ext uri="{FF2B5EF4-FFF2-40B4-BE49-F238E27FC236}">
                <a16:creationId xmlns:a16="http://schemas.microsoft.com/office/drawing/2014/main" id="{41869851-1C79-3D31-F793-2E448DC66E9D}"/>
              </a:ext>
            </a:extLst>
          </p:cNvPr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98EA5161-45F1-4EA5-81BC-205826D29992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37" name="Tijdelijke aanduiding voor voettekst 36">
            <a:extLst>
              <a:ext uri="{FF2B5EF4-FFF2-40B4-BE49-F238E27FC236}">
                <a16:creationId xmlns:a16="http://schemas.microsoft.com/office/drawing/2014/main" id="{15B2B41B-BBC7-42E6-EDEF-B78FF0B2F09B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8" name="Tijdelijke aanduiding voor dianummer 37">
            <a:extLst>
              <a:ext uri="{FF2B5EF4-FFF2-40B4-BE49-F238E27FC236}">
                <a16:creationId xmlns:a16="http://schemas.microsoft.com/office/drawing/2014/main" id="{441555E1-E2D6-4085-F0AD-A26A6CBC70DB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3B9C967D-04F4-4782-A622-44F3504AB6F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Espace réservé du contenu 12">
            <a:extLst>
              <a:ext uri="{FF2B5EF4-FFF2-40B4-BE49-F238E27FC236}">
                <a16:creationId xmlns:a16="http://schemas.microsoft.com/office/drawing/2014/main" id="{B4DE4935-2DC4-3F01-2956-D53308DEE411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7270909" y="1716682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" name="Espace réservé du contenu 12">
            <a:extLst>
              <a:ext uri="{FF2B5EF4-FFF2-40B4-BE49-F238E27FC236}">
                <a16:creationId xmlns:a16="http://schemas.microsoft.com/office/drawing/2014/main" id="{C6996349-E022-6B8A-15A4-0C8731ADC391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5286000" y="1716682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20" name="Espace réservé du contenu 12">
            <a:extLst>
              <a:ext uri="{FF2B5EF4-FFF2-40B4-BE49-F238E27FC236}">
                <a16:creationId xmlns:a16="http://schemas.microsoft.com/office/drawing/2014/main" id="{9FEBEF50-8BCA-0CF2-7E00-10803D429439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3301091" y="1716682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39" name="Espace réservé du contenu 12">
            <a:extLst>
              <a:ext uri="{FF2B5EF4-FFF2-40B4-BE49-F238E27FC236}">
                <a16:creationId xmlns:a16="http://schemas.microsoft.com/office/drawing/2014/main" id="{BE9C389A-052A-AEC2-0AFF-A0A158F0C331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1316182" y="1716682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0" name="Espace réservé du contenu 12">
            <a:extLst>
              <a:ext uri="{FF2B5EF4-FFF2-40B4-BE49-F238E27FC236}">
                <a16:creationId xmlns:a16="http://schemas.microsoft.com/office/drawing/2014/main" id="{DF88B137-C02D-B094-17F3-A587C1CFC879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7270909" y="2883976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1" name="Espace réservé du contenu 12">
            <a:extLst>
              <a:ext uri="{FF2B5EF4-FFF2-40B4-BE49-F238E27FC236}">
                <a16:creationId xmlns:a16="http://schemas.microsoft.com/office/drawing/2014/main" id="{04F878B8-4E76-276D-836F-12C9375CE1A5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7270909" y="4074452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2" name="Espace réservé du contenu 12">
            <a:extLst>
              <a:ext uri="{FF2B5EF4-FFF2-40B4-BE49-F238E27FC236}">
                <a16:creationId xmlns:a16="http://schemas.microsoft.com/office/drawing/2014/main" id="{6F201449-270E-79A2-A5C9-1846BAFB5BF6}"/>
              </a:ext>
            </a:extLst>
          </p:cNvPr>
          <p:cNvSpPr>
            <a:spLocks noGrp="1"/>
          </p:cNvSpPr>
          <p:nvPr>
            <p:ph sz="quarter" idx="55" hasCustomPrompt="1"/>
          </p:nvPr>
        </p:nvSpPr>
        <p:spPr>
          <a:xfrm>
            <a:off x="7270909" y="5264929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3" name="Espace réservé du contenu 12">
            <a:extLst>
              <a:ext uri="{FF2B5EF4-FFF2-40B4-BE49-F238E27FC236}">
                <a16:creationId xmlns:a16="http://schemas.microsoft.com/office/drawing/2014/main" id="{2711C1DA-5256-6878-3018-0FFDEA0CEB48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5286000" y="2883976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4" name="Espace réservé du contenu 12">
            <a:extLst>
              <a:ext uri="{FF2B5EF4-FFF2-40B4-BE49-F238E27FC236}">
                <a16:creationId xmlns:a16="http://schemas.microsoft.com/office/drawing/2014/main" id="{251B974A-DC85-9CD4-CCC5-D236A796E6F8}"/>
              </a:ext>
            </a:extLst>
          </p:cNvPr>
          <p:cNvSpPr>
            <a:spLocks noGrp="1"/>
          </p:cNvSpPr>
          <p:nvPr>
            <p:ph sz="quarter" idx="57" hasCustomPrompt="1"/>
          </p:nvPr>
        </p:nvSpPr>
        <p:spPr>
          <a:xfrm>
            <a:off x="5286000" y="4074452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5" name="Espace réservé du contenu 12">
            <a:extLst>
              <a:ext uri="{FF2B5EF4-FFF2-40B4-BE49-F238E27FC236}">
                <a16:creationId xmlns:a16="http://schemas.microsoft.com/office/drawing/2014/main" id="{78F53DD5-60C9-8AAF-9CBB-9A89DEF5AA29}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5286000" y="5264929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6" name="Espace réservé du contenu 12">
            <a:extLst>
              <a:ext uri="{FF2B5EF4-FFF2-40B4-BE49-F238E27FC236}">
                <a16:creationId xmlns:a16="http://schemas.microsoft.com/office/drawing/2014/main" id="{175F8209-F94C-62F0-031C-7B3648A9D429}"/>
              </a:ext>
            </a:extLst>
          </p:cNvPr>
          <p:cNvSpPr>
            <a:spLocks noGrp="1"/>
          </p:cNvSpPr>
          <p:nvPr>
            <p:ph sz="quarter" idx="59" hasCustomPrompt="1"/>
          </p:nvPr>
        </p:nvSpPr>
        <p:spPr>
          <a:xfrm>
            <a:off x="3301091" y="2877263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7" name="Espace réservé du contenu 12">
            <a:extLst>
              <a:ext uri="{FF2B5EF4-FFF2-40B4-BE49-F238E27FC236}">
                <a16:creationId xmlns:a16="http://schemas.microsoft.com/office/drawing/2014/main" id="{E05C8232-EC87-BC58-CAF2-8AE3728FE16A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3301091" y="4067739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8" name="Espace réservé du contenu 12">
            <a:extLst>
              <a:ext uri="{FF2B5EF4-FFF2-40B4-BE49-F238E27FC236}">
                <a16:creationId xmlns:a16="http://schemas.microsoft.com/office/drawing/2014/main" id="{CD5F01F8-5BDC-A8F9-AADB-D79561390118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3301091" y="5258216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9" name="Espace réservé du contenu 12">
            <a:extLst>
              <a:ext uri="{FF2B5EF4-FFF2-40B4-BE49-F238E27FC236}">
                <a16:creationId xmlns:a16="http://schemas.microsoft.com/office/drawing/2014/main" id="{C61B7CA5-3A37-21BF-6D9A-AE013276406A}"/>
              </a:ext>
            </a:extLst>
          </p:cNvPr>
          <p:cNvSpPr>
            <a:spLocks noGrp="1"/>
          </p:cNvSpPr>
          <p:nvPr>
            <p:ph sz="quarter" idx="62" hasCustomPrompt="1"/>
          </p:nvPr>
        </p:nvSpPr>
        <p:spPr>
          <a:xfrm>
            <a:off x="1316182" y="2877263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50" name="Espace réservé du contenu 12">
            <a:extLst>
              <a:ext uri="{FF2B5EF4-FFF2-40B4-BE49-F238E27FC236}">
                <a16:creationId xmlns:a16="http://schemas.microsoft.com/office/drawing/2014/main" id="{A0416C13-6C5F-E251-6268-332E0F495DE1}"/>
              </a:ext>
            </a:extLst>
          </p:cNvPr>
          <p:cNvSpPr>
            <a:spLocks noGrp="1"/>
          </p:cNvSpPr>
          <p:nvPr>
            <p:ph sz="quarter" idx="63" hasCustomPrompt="1"/>
          </p:nvPr>
        </p:nvSpPr>
        <p:spPr>
          <a:xfrm>
            <a:off x="1316182" y="4067739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51" name="Espace réservé du contenu 12">
            <a:extLst>
              <a:ext uri="{FF2B5EF4-FFF2-40B4-BE49-F238E27FC236}">
                <a16:creationId xmlns:a16="http://schemas.microsoft.com/office/drawing/2014/main" id="{0E2559AE-6AFF-42CD-442C-5A5ABC79D52F}"/>
              </a:ext>
            </a:extLst>
          </p:cNvPr>
          <p:cNvSpPr>
            <a:spLocks noGrp="1"/>
          </p:cNvSpPr>
          <p:nvPr>
            <p:ph sz="quarter" idx="64" hasCustomPrompt="1"/>
          </p:nvPr>
        </p:nvSpPr>
        <p:spPr>
          <a:xfrm>
            <a:off x="1316182" y="5258216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037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08359-7C5E-1E73-A1A7-9872D32B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03BE6DC-87D2-76D0-F69B-239888A4B2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87DB4A-338B-3D19-109E-DBF859229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469BB6F-5A99-0D36-E776-67CFCCD5558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E15B8-BF18-41FC-AAE7-ED3B0C4F6603}" type="datetime1">
              <a:rPr lang="nl-NL" smtClean="0"/>
              <a:t>11-4-2025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7313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s - 6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7701318-E6EA-FFA7-DCA2-C3077E62ED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68000"/>
          <a:lstStyle>
            <a:lvl1pPr>
              <a:defRPr lang="fr-FR" sz="1800" dirty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nl-NL"/>
              <a:t>Afbeelding</a:t>
            </a:r>
            <a:endParaRPr lang="nl-NL" dirty="0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539ADCF-16C9-1ECF-30F1-24CD1B2CA6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68000"/>
          <a:lstStyle>
            <a:lvl1pPr>
              <a:defRPr lang="fr-FR" sz="1800" dirty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nl-NL"/>
              <a:t>Afbeelding</a:t>
            </a:r>
            <a:endParaRPr lang="nl-N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53FE1C8-C835-4588-1992-193CD5657C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68000"/>
          <a:lstStyle>
            <a:lvl1pPr>
              <a:defRPr lang="fr-FR" sz="1800" dirty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nl-NL"/>
              <a:t>Afbeelding</a:t>
            </a:r>
            <a:endParaRPr lang="nl-N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E19B59C-C0E6-604E-8080-A9A0A54895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68000"/>
          <a:lstStyle>
            <a:lvl1pPr>
              <a:defRPr lang="fr-FR" sz="1800" dirty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nl-NL"/>
              <a:t>Afbeelding</a:t>
            </a:r>
            <a:endParaRPr lang="nl-N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26F86E3-4EE2-78A3-8901-2D10AF22E8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68000"/>
          <a:lstStyle>
            <a:lvl1pPr>
              <a:defRPr lang="fr-FR" sz="1800" dirty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nl-NL"/>
              <a:t>Afbeelding</a:t>
            </a:r>
            <a:endParaRPr lang="nl-NL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C6D873A-15BE-1E10-242C-E1387159329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68000"/>
          <a:lstStyle>
            <a:lvl1pPr>
              <a:defRPr lang="fr-FR" sz="1800" dirty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nl-NL"/>
              <a:t>Afbeelding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6775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90510-585B-7CC9-2B6E-072BC624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981994-17B3-83A4-A68E-0E743A16F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82" y="1701287"/>
            <a:ext cx="3744000" cy="446507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7813F1-C88C-53FB-7E2C-EA7B73F0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2ED42-BC43-4A0E-9259-BA6DA4547B0E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283594-E8B9-7A22-FEFE-5AE09703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9CC8B2-10B0-C4DB-0030-49E10C0C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A8739A7D-8AD2-1135-CCD7-F548CDE8AB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97713" y="1700213"/>
            <a:ext cx="5578105" cy="4465637"/>
          </a:xfrm>
          <a:solidFill>
            <a:schemeClr val="bg1">
              <a:lumMod val="95000"/>
            </a:schemeClr>
          </a:solidFill>
        </p:spPr>
        <p:txBody>
          <a:bodyPr vert="horz" lIns="91440" tIns="396000" rIns="91440" bIns="45720" rtlCol="0">
            <a:normAutofit/>
          </a:bodyPr>
          <a:lstStyle>
            <a:lvl1pPr>
              <a:defRPr lang="en-US" sz="18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Voeg afbeelding via Office lint toe</a:t>
            </a:r>
          </a:p>
          <a:p>
            <a:pPr marL="0" lvl="0" indent="0" algn="ctr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7895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90510-585B-7CC9-2B6E-072BC624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981994-17B3-83A4-A68E-0E743A16F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82" y="1701287"/>
            <a:ext cx="6303818" cy="44645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7813F1-C88C-53FB-7E2C-EA7B73F0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50BA-DB1F-41D8-BD5C-F99061B4D935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283594-E8B9-7A22-FEFE-5AE09703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9CC8B2-10B0-C4DB-0030-49E10C0C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DCEC6CE-FD7D-1CDB-3A06-24D8469853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23818" y="1700213"/>
            <a:ext cx="2952000" cy="4465637"/>
          </a:xfrm>
          <a:solidFill>
            <a:schemeClr val="bg1">
              <a:lumMod val="95000"/>
            </a:schemeClr>
          </a:solidFill>
        </p:spPr>
        <p:txBody>
          <a:bodyPr vert="horz" lIns="91440" tIns="396000" rIns="91440" bIns="45720" rtlCol="0">
            <a:normAutofit/>
          </a:bodyPr>
          <a:lstStyle>
            <a:lvl1pPr>
              <a:defRPr lang="en-US" sz="18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Voeg afbeelding via Office lint toe</a:t>
            </a:r>
          </a:p>
          <a:p>
            <a:pPr marL="0" lvl="0" indent="0" algn="ctr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3007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90510-585B-7CC9-2B6E-072BC624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981994-17B3-83A4-A68E-0E743A16F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83" y="1701287"/>
            <a:ext cx="2952000" cy="450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7813F1-C88C-53FB-7E2C-EA7B73F0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87E3B-C265-437C-8481-82B151EEC996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283594-E8B9-7A22-FEFE-5AE09703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9CC8B2-10B0-C4DB-0030-49E10C0C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2656137F-0D37-4824-3F03-79989D486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23818" y="1700213"/>
            <a:ext cx="2952000" cy="4465637"/>
          </a:xfrm>
          <a:solidFill>
            <a:schemeClr val="bg1">
              <a:lumMod val="95000"/>
            </a:schemeClr>
          </a:solidFill>
        </p:spPr>
        <p:txBody>
          <a:bodyPr vert="horz" lIns="91440" tIns="396000" rIns="91440" bIns="45720" rtlCol="0">
            <a:normAutofit/>
          </a:bodyPr>
          <a:lstStyle>
            <a:lvl1pPr>
              <a:defRPr lang="en-US" sz="18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Voeg afbeelding via Office lint toe</a:t>
            </a:r>
          </a:p>
          <a:p>
            <a:pPr marL="0" lvl="0" indent="0" algn="ctr">
              <a:buNone/>
            </a:pPr>
            <a:endParaRPr lang="nl-NL" dirty="0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9FE93BF3-0F32-2A13-6DB6-2E5BD7FA44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15009" y="1700213"/>
            <a:ext cx="2952000" cy="4465637"/>
          </a:xfrm>
          <a:solidFill>
            <a:schemeClr val="bg1">
              <a:lumMod val="95000"/>
            </a:schemeClr>
          </a:solidFill>
        </p:spPr>
        <p:txBody>
          <a:bodyPr vert="horz" lIns="91440" tIns="396000" rIns="91440" bIns="45720" rtlCol="0">
            <a:normAutofit/>
          </a:bodyPr>
          <a:lstStyle>
            <a:lvl1pPr>
              <a:defRPr lang="en-US" sz="18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Voeg afbeelding via Office lint toe</a:t>
            </a:r>
          </a:p>
          <a:p>
            <a:pPr marL="0" lvl="0" indent="0" algn="ctr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780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90510-585B-7CC9-2B6E-072BC624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7813F1-C88C-53FB-7E2C-EA7B73F0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78E0-8657-4A88-A97F-6239DB78F2C8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283594-E8B9-7A22-FEFE-5AE09703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9CC8B2-10B0-C4DB-0030-49E10C0C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A8739A7D-8AD2-1135-CCD7-F548CDE8AB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23818" y="1700213"/>
            <a:ext cx="2952000" cy="4465637"/>
          </a:xfrm>
          <a:solidFill>
            <a:schemeClr val="bg1">
              <a:lumMod val="95000"/>
            </a:schemeClr>
          </a:solidFill>
        </p:spPr>
        <p:txBody>
          <a:bodyPr vert="horz" lIns="91440" tIns="396000" rIns="91440" bIns="45720" rtlCol="0">
            <a:normAutofit/>
          </a:bodyPr>
          <a:lstStyle>
            <a:lvl1pPr>
              <a:defRPr lang="en-US" sz="18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Voeg afbeelding via Office lint toe</a:t>
            </a:r>
          </a:p>
          <a:p>
            <a:pPr marL="0" lvl="0" indent="0" algn="ctr">
              <a:buNone/>
            </a:pPr>
            <a:endParaRPr lang="nl-NL" dirty="0"/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3A12A7CE-F2E0-F5AF-7A8E-8A402ED98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15009" y="1700213"/>
            <a:ext cx="2952000" cy="4465637"/>
          </a:xfrm>
          <a:solidFill>
            <a:schemeClr val="bg1">
              <a:lumMod val="95000"/>
            </a:schemeClr>
          </a:solidFill>
        </p:spPr>
        <p:txBody>
          <a:bodyPr vert="horz" lIns="91440" tIns="396000" rIns="91440" bIns="45720" rtlCol="0">
            <a:normAutofit/>
          </a:bodyPr>
          <a:lstStyle>
            <a:lvl1pPr>
              <a:defRPr lang="en-US" sz="18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Voeg afbeelding via Office lint toe</a:t>
            </a:r>
          </a:p>
          <a:p>
            <a:pPr marL="0" lvl="0" indent="0" algn="ctr">
              <a:buNone/>
            </a:pPr>
            <a:endParaRPr lang="nl-NL" dirty="0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2FC90C84-35BF-2595-5ED2-C46428B5CC2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06201" y="1700213"/>
            <a:ext cx="2952000" cy="4465637"/>
          </a:xfrm>
          <a:solidFill>
            <a:schemeClr val="bg1">
              <a:lumMod val="95000"/>
            </a:schemeClr>
          </a:solidFill>
        </p:spPr>
        <p:txBody>
          <a:bodyPr vert="horz" lIns="91440" tIns="396000" rIns="91440" bIns="45720" rtlCol="0">
            <a:normAutofit/>
          </a:bodyPr>
          <a:lstStyle>
            <a:lvl1pPr>
              <a:defRPr lang="en-US" sz="18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Voeg afbeelding via Office lint toe</a:t>
            </a:r>
          </a:p>
          <a:p>
            <a:pPr marL="0" lvl="0" indent="0" algn="ctr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4548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83EE58-F45D-BEAF-B214-192A028F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DA65E5-682E-1C7F-AAC7-C30789BF7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700213"/>
            <a:ext cx="4635357" cy="44767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E5EDE1D-BB0A-1CF0-2459-1DB50861E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3" y="1700214"/>
            <a:ext cx="4643438" cy="44767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D0EFE29-C57B-1191-DF63-F345DBFE7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3C78-AA8A-47EF-824C-F809C88F380C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6A9F86D-B155-909D-8DDB-A7D5742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9616EB-7944-15DB-546F-59A474D6E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3777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dia alternatief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FA624-21FC-5F9D-5DBE-9F114EA5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872514"/>
            <a:ext cx="1107142" cy="288000"/>
          </a:xfrm>
        </p:spPr>
        <p:txBody>
          <a:bodyPr/>
          <a:lstStyle/>
          <a:p>
            <a:fld id="{A7AB1684-6FE2-4797-9BF4-4336CA02446D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50B28-8919-76DA-EB19-E8033A90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6709" y="6872514"/>
            <a:ext cx="8018582" cy="28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42609-0FE6-60A3-D8FF-6E9234D7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6658" y="6872514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4B70CBC-530B-1C3F-686C-863DC1032812}"/>
              </a:ext>
            </a:extLst>
          </p:cNvPr>
          <p:cNvSpPr>
            <a:spLocks/>
          </p:cNvSpPr>
          <p:nvPr userDrawn="1"/>
        </p:nvSpPr>
        <p:spPr>
          <a:xfrm>
            <a:off x="0" y="-2496"/>
            <a:ext cx="8548914" cy="686049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98A55A-54F0-3FDF-A670-E2F8FF9E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024171"/>
            <a:ext cx="7179355" cy="248330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ADF9BF-CA64-7DDA-B6BB-654742A72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4599551"/>
            <a:ext cx="7179355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F053B3FD-D7A0-831E-0B58-29D85D93BC6F}"/>
              </a:ext>
            </a:extLst>
          </p:cNvPr>
          <p:cNvGrpSpPr/>
          <p:nvPr userDrawn="1"/>
        </p:nvGrpSpPr>
        <p:grpSpPr>
          <a:xfrm>
            <a:off x="1006703" y="718164"/>
            <a:ext cx="4011745" cy="865833"/>
            <a:chOff x="1677855" y="2998503"/>
            <a:chExt cx="5174469" cy="1116777"/>
          </a:xfrm>
        </p:grpSpPr>
        <p:grpSp>
          <p:nvGrpSpPr>
            <p:cNvPr id="9" name="Graphic 6">
              <a:extLst>
                <a:ext uri="{FF2B5EF4-FFF2-40B4-BE49-F238E27FC236}">
                  <a16:creationId xmlns:a16="http://schemas.microsoft.com/office/drawing/2014/main" id="{611D250F-BEAD-6E35-6BFD-9004D95CBEDA}"/>
                </a:ext>
              </a:extLst>
            </p:cNvPr>
            <p:cNvGrpSpPr/>
            <p:nvPr/>
          </p:nvGrpSpPr>
          <p:grpSpPr>
            <a:xfrm>
              <a:off x="2606685" y="3227307"/>
              <a:ext cx="4245638" cy="495781"/>
              <a:chOff x="2606685" y="3227307"/>
              <a:chExt cx="4245638" cy="495781"/>
            </a:xfrm>
            <a:solidFill>
              <a:schemeClr val="bg1"/>
            </a:solidFill>
          </p:grpSpPr>
          <p:sp>
            <p:nvSpPr>
              <p:cNvPr id="13" name="Vrije vorm: vorm 12">
                <a:extLst>
                  <a:ext uri="{FF2B5EF4-FFF2-40B4-BE49-F238E27FC236}">
                    <a16:creationId xmlns:a16="http://schemas.microsoft.com/office/drawing/2014/main" id="{700B5A89-8345-26F6-83DE-2AF97EE054F8}"/>
                  </a:ext>
                </a:extLst>
              </p:cNvPr>
              <p:cNvSpPr/>
              <p:nvPr/>
            </p:nvSpPr>
            <p:spPr>
              <a:xfrm>
                <a:off x="2606685" y="3349133"/>
                <a:ext cx="394081" cy="248950"/>
              </a:xfrm>
              <a:custGeom>
                <a:avLst/>
                <a:gdLst>
                  <a:gd name="connsiteX0" fmla="*/ 0 w 394081"/>
                  <a:gd name="connsiteY0" fmla="*/ 0 h 248950"/>
                  <a:gd name="connsiteX1" fmla="*/ 48196 w 394081"/>
                  <a:gd name="connsiteY1" fmla="*/ 0 h 248950"/>
                  <a:gd name="connsiteX2" fmla="*/ 108055 w 394081"/>
                  <a:gd name="connsiteY2" fmla="*/ 189094 h 248950"/>
                  <a:gd name="connsiteX3" fmla="*/ 109638 w 394081"/>
                  <a:gd name="connsiteY3" fmla="*/ 189094 h 248950"/>
                  <a:gd name="connsiteX4" fmla="*/ 175855 w 394081"/>
                  <a:gd name="connsiteY4" fmla="*/ 0 h 248950"/>
                  <a:gd name="connsiteX5" fmla="*/ 218227 w 394081"/>
                  <a:gd name="connsiteY5" fmla="*/ 0 h 248950"/>
                  <a:gd name="connsiteX6" fmla="*/ 284435 w 394081"/>
                  <a:gd name="connsiteY6" fmla="*/ 189094 h 248950"/>
                  <a:gd name="connsiteX7" fmla="*/ 286027 w 394081"/>
                  <a:gd name="connsiteY7" fmla="*/ 189094 h 248950"/>
                  <a:gd name="connsiteX8" fmla="*/ 345879 w 394081"/>
                  <a:gd name="connsiteY8" fmla="*/ 0 h 248950"/>
                  <a:gd name="connsiteX9" fmla="*/ 394082 w 394081"/>
                  <a:gd name="connsiteY9" fmla="*/ 0 h 248950"/>
                  <a:gd name="connsiteX10" fmla="*/ 310919 w 394081"/>
                  <a:gd name="connsiteY10" fmla="*/ 248950 h 248950"/>
                  <a:gd name="connsiteX11" fmla="*/ 263249 w 394081"/>
                  <a:gd name="connsiteY11" fmla="*/ 248950 h 248950"/>
                  <a:gd name="connsiteX12" fmla="*/ 197566 w 394081"/>
                  <a:gd name="connsiteY12" fmla="*/ 60914 h 248950"/>
                  <a:gd name="connsiteX13" fmla="*/ 196509 w 394081"/>
                  <a:gd name="connsiteY13" fmla="*/ 60914 h 248950"/>
                  <a:gd name="connsiteX14" fmla="*/ 130833 w 394081"/>
                  <a:gd name="connsiteY14" fmla="*/ 248950 h 248950"/>
                  <a:gd name="connsiteX15" fmla="*/ 83153 w 394081"/>
                  <a:gd name="connsiteY15" fmla="*/ 248950 h 248950"/>
                  <a:gd name="connsiteX16" fmla="*/ 0 w 394081"/>
                  <a:gd name="connsiteY16" fmla="*/ 0 h 24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94081" h="248950">
                    <a:moveTo>
                      <a:pt x="0" y="0"/>
                    </a:moveTo>
                    <a:lnTo>
                      <a:pt x="48196" y="0"/>
                    </a:lnTo>
                    <a:lnTo>
                      <a:pt x="108055" y="189094"/>
                    </a:lnTo>
                    <a:lnTo>
                      <a:pt x="109638" y="189094"/>
                    </a:lnTo>
                    <a:lnTo>
                      <a:pt x="175855" y="0"/>
                    </a:lnTo>
                    <a:lnTo>
                      <a:pt x="218227" y="0"/>
                    </a:lnTo>
                    <a:lnTo>
                      <a:pt x="284435" y="189094"/>
                    </a:lnTo>
                    <a:lnTo>
                      <a:pt x="286027" y="189094"/>
                    </a:lnTo>
                    <a:lnTo>
                      <a:pt x="345879" y="0"/>
                    </a:lnTo>
                    <a:lnTo>
                      <a:pt x="394082" y="0"/>
                    </a:lnTo>
                    <a:lnTo>
                      <a:pt x="310919" y="248950"/>
                    </a:lnTo>
                    <a:lnTo>
                      <a:pt x="263249" y="248950"/>
                    </a:lnTo>
                    <a:lnTo>
                      <a:pt x="197566" y="60914"/>
                    </a:lnTo>
                    <a:lnTo>
                      <a:pt x="196509" y="60914"/>
                    </a:lnTo>
                    <a:lnTo>
                      <a:pt x="130833" y="248950"/>
                    </a:lnTo>
                    <a:lnTo>
                      <a:pt x="83153" y="2489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FFF82B23-80E0-C541-AB64-DA49E3D73922}"/>
                  </a:ext>
                </a:extLst>
              </p:cNvPr>
              <p:cNvSpPr/>
              <p:nvPr/>
            </p:nvSpPr>
            <p:spPr>
              <a:xfrm>
                <a:off x="3024313" y="3342777"/>
                <a:ext cx="218235" cy="261661"/>
              </a:xfrm>
              <a:custGeom>
                <a:avLst/>
                <a:gdLst>
                  <a:gd name="connsiteX0" fmla="*/ 218236 w 218235"/>
                  <a:gd name="connsiteY0" fmla="*/ 96929 h 261661"/>
                  <a:gd name="connsiteX1" fmla="*/ 218236 w 218235"/>
                  <a:gd name="connsiteY1" fmla="*/ 255306 h 261661"/>
                  <a:gd name="connsiteX2" fmla="*/ 176389 w 218235"/>
                  <a:gd name="connsiteY2" fmla="*/ 255306 h 261661"/>
                  <a:gd name="connsiteX3" fmla="*/ 173206 w 218235"/>
                  <a:gd name="connsiteY3" fmla="*/ 221406 h 261661"/>
                  <a:gd name="connsiteX4" fmla="*/ 171623 w 218235"/>
                  <a:gd name="connsiteY4" fmla="*/ 221406 h 261661"/>
                  <a:gd name="connsiteX5" fmla="*/ 83694 w 218235"/>
                  <a:gd name="connsiteY5" fmla="*/ 261662 h 261661"/>
                  <a:gd name="connsiteX6" fmla="*/ 0 w 218235"/>
                  <a:gd name="connsiteY6" fmla="*/ 190156 h 261661"/>
                  <a:gd name="connsiteX7" fmla="*/ 87403 w 218235"/>
                  <a:gd name="connsiteY7" fmla="*/ 113879 h 261661"/>
                  <a:gd name="connsiteX8" fmla="*/ 172148 w 218235"/>
                  <a:gd name="connsiteY8" fmla="*/ 102227 h 261661"/>
                  <a:gd name="connsiteX9" fmla="*/ 172148 w 218235"/>
                  <a:gd name="connsiteY9" fmla="*/ 96929 h 261661"/>
                  <a:gd name="connsiteX10" fmla="*/ 113887 w 218235"/>
                  <a:gd name="connsiteY10" fmla="*/ 39723 h 261661"/>
                  <a:gd name="connsiteX11" fmla="*/ 56152 w 218235"/>
                  <a:gd name="connsiteY11" fmla="*/ 86337 h 261661"/>
                  <a:gd name="connsiteX12" fmla="*/ 8482 w 218235"/>
                  <a:gd name="connsiteY12" fmla="*/ 86337 h 261661"/>
                  <a:gd name="connsiteX13" fmla="*/ 115470 w 218235"/>
                  <a:gd name="connsiteY13" fmla="*/ 0 h 261661"/>
                  <a:gd name="connsiteX14" fmla="*/ 218236 w 218235"/>
                  <a:gd name="connsiteY14" fmla="*/ 96929 h 261661"/>
                  <a:gd name="connsiteX15" fmla="*/ 172148 w 218235"/>
                  <a:gd name="connsiteY15" fmla="*/ 148308 h 261661"/>
                  <a:gd name="connsiteX16" fmla="*/ 172148 w 218235"/>
                  <a:gd name="connsiteY16" fmla="*/ 137714 h 261661"/>
                  <a:gd name="connsiteX17" fmla="*/ 102766 w 218235"/>
                  <a:gd name="connsiteY17" fmla="*/ 147249 h 261661"/>
                  <a:gd name="connsiteX18" fmla="*/ 47671 w 218235"/>
                  <a:gd name="connsiteY18" fmla="*/ 188564 h 261661"/>
                  <a:gd name="connsiteX19" fmla="*/ 93759 w 218235"/>
                  <a:gd name="connsiteY19" fmla="*/ 222994 h 261661"/>
                  <a:gd name="connsiteX20" fmla="*/ 172148 w 218235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35" h="261661">
                    <a:moveTo>
                      <a:pt x="218236" y="96929"/>
                    </a:moveTo>
                    <a:lnTo>
                      <a:pt x="218236" y="255306"/>
                    </a:lnTo>
                    <a:lnTo>
                      <a:pt x="176389" y="255306"/>
                    </a:lnTo>
                    <a:lnTo>
                      <a:pt x="173206" y="221406"/>
                    </a:lnTo>
                    <a:lnTo>
                      <a:pt x="171623" y="221406"/>
                    </a:lnTo>
                    <a:cubicBezTo>
                      <a:pt x="155726" y="244712"/>
                      <a:pt x="121826" y="261662"/>
                      <a:pt x="83694" y="261662"/>
                    </a:cubicBezTo>
                    <a:cubicBezTo>
                      <a:pt x="32842" y="261662"/>
                      <a:pt x="0" y="231998"/>
                      <a:pt x="0" y="190156"/>
                    </a:cubicBezTo>
                    <a:cubicBezTo>
                      <a:pt x="0" y="149370"/>
                      <a:pt x="30193" y="121826"/>
                      <a:pt x="87403" y="113879"/>
                    </a:cubicBezTo>
                    <a:lnTo>
                      <a:pt x="172148" y="102227"/>
                    </a:lnTo>
                    <a:lnTo>
                      <a:pt x="172148" y="96929"/>
                    </a:lnTo>
                    <a:cubicBezTo>
                      <a:pt x="172148" y="58793"/>
                      <a:pt x="153077" y="39723"/>
                      <a:pt x="113887" y="39723"/>
                    </a:cubicBezTo>
                    <a:cubicBezTo>
                      <a:pt x="77339" y="39723"/>
                      <a:pt x="58267" y="56673"/>
                      <a:pt x="56152" y="86337"/>
                    </a:cubicBezTo>
                    <a:lnTo>
                      <a:pt x="8482" y="86337"/>
                    </a:lnTo>
                    <a:cubicBezTo>
                      <a:pt x="12188" y="32838"/>
                      <a:pt x="51912" y="0"/>
                      <a:pt x="115470" y="0"/>
                    </a:cubicBezTo>
                    <a:cubicBezTo>
                      <a:pt x="181153" y="0"/>
                      <a:pt x="218236" y="35487"/>
                      <a:pt x="218236" y="96929"/>
                    </a:cubicBezTo>
                    <a:close/>
                    <a:moveTo>
                      <a:pt x="172148" y="148308"/>
                    </a:moveTo>
                    <a:lnTo>
                      <a:pt x="172148" y="137714"/>
                    </a:lnTo>
                    <a:lnTo>
                      <a:pt x="102766" y="147249"/>
                    </a:lnTo>
                    <a:cubicBezTo>
                      <a:pt x="63033" y="152547"/>
                      <a:pt x="47671" y="167378"/>
                      <a:pt x="47671" y="188564"/>
                    </a:cubicBezTo>
                    <a:cubicBezTo>
                      <a:pt x="47671" y="209755"/>
                      <a:pt x="64093" y="222994"/>
                      <a:pt x="93759" y="222994"/>
                    </a:cubicBezTo>
                    <a:cubicBezTo>
                      <a:pt x="139840" y="222994"/>
                      <a:pt x="172148" y="191213"/>
                      <a:pt x="172148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719F90F9-C551-2D49-8306-FB69DECA5352}"/>
                  </a:ext>
                </a:extLst>
              </p:cNvPr>
              <p:cNvSpPr/>
              <p:nvPr/>
            </p:nvSpPr>
            <p:spPr>
              <a:xfrm>
                <a:off x="3299242" y="3342777"/>
                <a:ext cx="218233" cy="261661"/>
              </a:xfrm>
              <a:custGeom>
                <a:avLst/>
                <a:gdLst>
                  <a:gd name="connsiteX0" fmla="*/ 218234 w 218233"/>
                  <a:gd name="connsiteY0" fmla="*/ 96929 h 261661"/>
                  <a:gd name="connsiteX1" fmla="*/ 218234 w 218233"/>
                  <a:gd name="connsiteY1" fmla="*/ 255306 h 261661"/>
                  <a:gd name="connsiteX2" fmla="*/ 176387 w 218233"/>
                  <a:gd name="connsiteY2" fmla="*/ 255306 h 261661"/>
                  <a:gd name="connsiteX3" fmla="*/ 173206 w 218233"/>
                  <a:gd name="connsiteY3" fmla="*/ 221406 h 261661"/>
                  <a:gd name="connsiteX4" fmla="*/ 171621 w 218233"/>
                  <a:gd name="connsiteY4" fmla="*/ 221406 h 261661"/>
                  <a:gd name="connsiteX5" fmla="*/ 83694 w 218233"/>
                  <a:gd name="connsiteY5" fmla="*/ 261662 h 261661"/>
                  <a:gd name="connsiteX6" fmla="*/ 0 w 218233"/>
                  <a:gd name="connsiteY6" fmla="*/ 190156 h 261661"/>
                  <a:gd name="connsiteX7" fmla="*/ 87401 w 218233"/>
                  <a:gd name="connsiteY7" fmla="*/ 113879 h 261661"/>
                  <a:gd name="connsiteX8" fmla="*/ 172146 w 218233"/>
                  <a:gd name="connsiteY8" fmla="*/ 102227 h 261661"/>
                  <a:gd name="connsiteX9" fmla="*/ 172146 w 218233"/>
                  <a:gd name="connsiteY9" fmla="*/ 96929 h 261661"/>
                  <a:gd name="connsiteX10" fmla="*/ 113885 w 218233"/>
                  <a:gd name="connsiteY10" fmla="*/ 39723 h 261661"/>
                  <a:gd name="connsiteX11" fmla="*/ 56150 w 218233"/>
                  <a:gd name="connsiteY11" fmla="*/ 86337 h 261661"/>
                  <a:gd name="connsiteX12" fmla="*/ 8480 w 218233"/>
                  <a:gd name="connsiteY12" fmla="*/ 86337 h 261661"/>
                  <a:gd name="connsiteX13" fmla="*/ 115470 w 218233"/>
                  <a:gd name="connsiteY13" fmla="*/ 0 h 261661"/>
                  <a:gd name="connsiteX14" fmla="*/ 218234 w 218233"/>
                  <a:gd name="connsiteY14" fmla="*/ 96929 h 261661"/>
                  <a:gd name="connsiteX15" fmla="*/ 172146 w 218233"/>
                  <a:gd name="connsiteY15" fmla="*/ 148308 h 261661"/>
                  <a:gd name="connsiteX16" fmla="*/ 172146 w 218233"/>
                  <a:gd name="connsiteY16" fmla="*/ 137714 h 261661"/>
                  <a:gd name="connsiteX17" fmla="*/ 102764 w 218233"/>
                  <a:gd name="connsiteY17" fmla="*/ 147249 h 261661"/>
                  <a:gd name="connsiteX18" fmla="*/ 47671 w 218233"/>
                  <a:gd name="connsiteY18" fmla="*/ 188564 h 261661"/>
                  <a:gd name="connsiteX19" fmla="*/ 93759 w 218233"/>
                  <a:gd name="connsiteY19" fmla="*/ 222994 h 261661"/>
                  <a:gd name="connsiteX20" fmla="*/ 172146 w 218233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33" h="261661">
                    <a:moveTo>
                      <a:pt x="218234" y="96929"/>
                    </a:moveTo>
                    <a:lnTo>
                      <a:pt x="218234" y="255306"/>
                    </a:lnTo>
                    <a:lnTo>
                      <a:pt x="176387" y="255306"/>
                    </a:lnTo>
                    <a:lnTo>
                      <a:pt x="173206" y="221406"/>
                    </a:lnTo>
                    <a:lnTo>
                      <a:pt x="171621" y="221406"/>
                    </a:lnTo>
                    <a:cubicBezTo>
                      <a:pt x="155726" y="244712"/>
                      <a:pt x="121826" y="261662"/>
                      <a:pt x="83694" y="261662"/>
                    </a:cubicBezTo>
                    <a:cubicBezTo>
                      <a:pt x="32840" y="261662"/>
                      <a:pt x="0" y="231998"/>
                      <a:pt x="0" y="190156"/>
                    </a:cubicBezTo>
                    <a:cubicBezTo>
                      <a:pt x="0" y="149370"/>
                      <a:pt x="30191" y="121826"/>
                      <a:pt x="87401" y="113879"/>
                    </a:cubicBezTo>
                    <a:lnTo>
                      <a:pt x="172146" y="102227"/>
                    </a:lnTo>
                    <a:lnTo>
                      <a:pt x="172146" y="96929"/>
                    </a:lnTo>
                    <a:cubicBezTo>
                      <a:pt x="172146" y="58793"/>
                      <a:pt x="153077" y="39723"/>
                      <a:pt x="113885" y="39723"/>
                    </a:cubicBezTo>
                    <a:cubicBezTo>
                      <a:pt x="77336" y="39723"/>
                      <a:pt x="58267" y="56673"/>
                      <a:pt x="56150" y="86337"/>
                    </a:cubicBezTo>
                    <a:lnTo>
                      <a:pt x="8480" y="86337"/>
                    </a:lnTo>
                    <a:cubicBezTo>
                      <a:pt x="12188" y="32838"/>
                      <a:pt x="51912" y="0"/>
                      <a:pt x="115470" y="0"/>
                    </a:cubicBezTo>
                    <a:cubicBezTo>
                      <a:pt x="181153" y="0"/>
                      <a:pt x="218234" y="35487"/>
                      <a:pt x="218234" y="96929"/>
                    </a:cubicBezTo>
                    <a:close/>
                    <a:moveTo>
                      <a:pt x="172146" y="148308"/>
                    </a:moveTo>
                    <a:lnTo>
                      <a:pt x="172146" y="137714"/>
                    </a:lnTo>
                    <a:lnTo>
                      <a:pt x="102764" y="147249"/>
                    </a:lnTo>
                    <a:cubicBezTo>
                      <a:pt x="63034" y="152547"/>
                      <a:pt x="47671" y="167378"/>
                      <a:pt x="47671" y="188564"/>
                    </a:cubicBezTo>
                    <a:cubicBezTo>
                      <a:pt x="47671" y="209755"/>
                      <a:pt x="64091" y="222994"/>
                      <a:pt x="93759" y="222994"/>
                    </a:cubicBezTo>
                    <a:cubicBezTo>
                      <a:pt x="139838" y="222994"/>
                      <a:pt x="172146" y="191213"/>
                      <a:pt x="172146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1219979C-DE0F-22CB-4BE5-A5A6F09896CF}"/>
                  </a:ext>
                </a:extLst>
              </p:cNvPr>
              <p:cNvSpPr/>
              <p:nvPr/>
            </p:nvSpPr>
            <p:spPr>
              <a:xfrm>
                <a:off x="3587103" y="3344364"/>
                <a:ext cx="140354" cy="253718"/>
              </a:xfrm>
              <a:custGeom>
                <a:avLst/>
                <a:gdLst>
                  <a:gd name="connsiteX0" fmla="*/ 140354 w 140354"/>
                  <a:gd name="connsiteY0" fmla="*/ 4236 h 253718"/>
                  <a:gd name="connsiteX1" fmla="*/ 140354 w 140354"/>
                  <a:gd name="connsiteY1" fmla="*/ 44492 h 253718"/>
                  <a:gd name="connsiteX2" fmla="*/ 118649 w 140354"/>
                  <a:gd name="connsiteY2" fmla="*/ 42905 h 253718"/>
                  <a:gd name="connsiteX3" fmla="*/ 46613 w 140354"/>
                  <a:gd name="connsiteY3" fmla="*/ 123418 h 253718"/>
                  <a:gd name="connsiteX4" fmla="*/ 46613 w 140354"/>
                  <a:gd name="connsiteY4" fmla="*/ 253719 h 253718"/>
                  <a:gd name="connsiteX5" fmla="*/ 0 w 140354"/>
                  <a:gd name="connsiteY5" fmla="*/ 253719 h 253718"/>
                  <a:gd name="connsiteX6" fmla="*/ 0 w 140354"/>
                  <a:gd name="connsiteY6" fmla="*/ 4768 h 253718"/>
                  <a:gd name="connsiteX7" fmla="*/ 41313 w 140354"/>
                  <a:gd name="connsiteY7" fmla="*/ 4768 h 253718"/>
                  <a:gd name="connsiteX8" fmla="*/ 45022 w 140354"/>
                  <a:gd name="connsiteY8" fmla="*/ 42905 h 253718"/>
                  <a:gd name="connsiteX9" fmla="*/ 46611 w 140354"/>
                  <a:gd name="connsiteY9" fmla="*/ 42905 h 253718"/>
                  <a:gd name="connsiteX10" fmla="*/ 115470 w 140354"/>
                  <a:gd name="connsiteY10" fmla="*/ 0 h 253718"/>
                  <a:gd name="connsiteX11" fmla="*/ 140354 w 140354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4" h="253718">
                    <a:moveTo>
                      <a:pt x="140354" y="4236"/>
                    </a:moveTo>
                    <a:lnTo>
                      <a:pt x="140354" y="44492"/>
                    </a:lnTo>
                    <a:cubicBezTo>
                      <a:pt x="132941" y="43434"/>
                      <a:pt x="125528" y="42905"/>
                      <a:pt x="118649" y="42905"/>
                    </a:cubicBezTo>
                    <a:cubicBezTo>
                      <a:pt x="72563" y="42905"/>
                      <a:pt x="46613" y="68857"/>
                      <a:pt x="46613" y="123418"/>
                    </a:cubicBezTo>
                    <a:lnTo>
                      <a:pt x="46613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3" y="4768"/>
                    </a:lnTo>
                    <a:lnTo>
                      <a:pt x="45022" y="42905"/>
                    </a:lnTo>
                    <a:lnTo>
                      <a:pt x="46611" y="42905"/>
                    </a:lnTo>
                    <a:cubicBezTo>
                      <a:pt x="58267" y="16420"/>
                      <a:pt x="84752" y="0"/>
                      <a:pt x="115470" y="0"/>
                    </a:cubicBezTo>
                    <a:cubicBezTo>
                      <a:pt x="125016" y="0"/>
                      <a:pt x="133475" y="1589"/>
                      <a:pt x="140354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02F5E962-A599-982C-42DD-8C5EF11DD6A8}"/>
                  </a:ext>
                </a:extLst>
              </p:cNvPr>
              <p:cNvSpPr/>
              <p:nvPr/>
            </p:nvSpPr>
            <p:spPr>
              <a:xfrm>
                <a:off x="3752256" y="3227307"/>
                <a:ext cx="250018" cy="377132"/>
              </a:xfrm>
              <a:custGeom>
                <a:avLst/>
                <a:gdLst>
                  <a:gd name="connsiteX0" fmla="*/ 250019 w 250018"/>
                  <a:gd name="connsiteY0" fmla="*/ 0 h 377132"/>
                  <a:gd name="connsiteX1" fmla="*/ 250019 w 250018"/>
                  <a:gd name="connsiteY1" fmla="*/ 370777 h 377132"/>
                  <a:gd name="connsiteX2" fmla="*/ 208189 w 250018"/>
                  <a:gd name="connsiteY2" fmla="*/ 370777 h 377132"/>
                  <a:gd name="connsiteX3" fmla="*/ 205006 w 250018"/>
                  <a:gd name="connsiteY3" fmla="*/ 337404 h 377132"/>
                  <a:gd name="connsiteX4" fmla="*/ 203403 w 250018"/>
                  <a:gd name="connsiteY4" fmla="*/ 337404 h 377132"/>
                  <a:gd name="connsiteX5" fmla="*/ 119188 w 250018"/>
                  <a:gd name="connsiteY5" fmla="*/ 377132 h 377132"/>
                  <a:gd name="connsiteX6" fmla="*/ 0 w 250018"/>
                  <a:gd name="connsiteY6" fmla="*/ 246299 h 377132"/>
                  <a:gd name="connsiteX7" fmla="*/ 119188 w 250018"/>
                  <a:gd name="connsiteY7" fmla="*/ 115470 h 377132"/>
                  <a:gd name="connsiteX8" fmla="*/ 201823 w 250018"/>
                  <a:gd name="connsiteY8" fmla="*/ 154664 h 377132"/>
                  <a:gd name="connsiteX9" fmla="*/ 203403 w 250018"/>
                  <a:gd name="connsiteY9" fmla="*/ 154664 h 377132"/>
                  <a:gd name="connsiteX10" fmla="*/ 203403 w 250018"/>
                  <a:gd name="connsiteY10" fmla="*/ 0 h 377132"/>
                  <a:gd name="connsiteX11" fmla="*/ 250019 w 250018"/>
                  <a:gd name="connsiteY11" fmla="*/ 0 h 377132"/>
                  <a:gd name="connsiteX12" fmla="*/ 205540 w 250018"/>
                  <a:gd name="connsiteY12" fmla="*/ 246299 h 377132"/>
                  <a:gd name="connsiteX13" fmla="*/ 126601 w 250018"/>
                  <a:gd name="connsiteY13" fmla="*/ 155726 h 377132"/>
                  <a:gd name="connsiteX14" fmla="*/ 47684 w 250018"/>
                  <a:gd name="connsiteY14" fmla="*/ 246299 h 377132"/>
                  <a:gd name="connsiteX15" fmla="*/ 126601 w 250018"/>
                  <a:gd name="connsiteY15" fmla="*/ 336877 h 377132"/>
                  <a:gd name="connsiteX16" fmla="*/ 205540 w 250018"/>
                  <a:gd name="connsiteY16" fmla="*/ 246299 h 37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0018" h="377132">
                    <a:moveTo>
                      <a:pt x="250019" y="0"/>
                    </a:moveTo>
                    <a:lnTo>
                      <a:pt x="250019" y="370777"/>
                    </a:lnTo>
                    <a:lnTo>
                      <a:pt x="208189" y="370777"/>
                    </a:lnTo>
                    <a:lnTo>
                      <a:pt x="205006" y="337404"/>
                    </a:lnTo>
                    <a:lnTo>
                      <a:pt x="203403" y="337404"/>
                    </a:lnTo>
                    <a:cubicBezTo>
                      <a:pt x="189111" y="360712"/>
                      <a:pt x="156276" y="377132"/>
                      <a:pt x="119188" y="377132"/>
                    </a:cubicBezTo>
                    <a:cubicBezTo>
                      <a:pt x="51379" y="377132"/>
                      <a:pt x="0" y="323106"/>
                      <a:pt x="0" y="246299"/>
                    </a:cubicBezTo>
                    <a:cubicBezTo>
                      <a:pt x="0" y="169497"/>
                      <a:pt x="51914" y="115470"/>
                      <a:pt x="119188" y="115470"/>
                    </a:cubicBezTo>
                    <a:cubicBezTo>
                      <a:pt x="153627" y="115470"/>
                      <a:pt x="186997" y="130299"/>
                      <a:pt x="201823" y="154664"/>
                    </a:cubicBezTo>
                    <a:lnTo>
                      <a:pt x="203403" y="154664"/>
                    </a:lnTo>
                    <a:lnTo>
                      <a:pt x="203403" y="0"/>
                    </a:lnTo>
                    <a:lnTo>
                      <a:pt x="250019" y="0"/>
                    </a:lnTo>
                    <a:close/>
                    <a:moveTo>
                      <a:pt x="205540" y="246299"/>
                    </a:moveTo>
                    <a:cubicBezTo>
                      <a:pt x="205540" y="190156"/>
                      <a:pt x="174797" y="155726"/>
                      <a:pt x="126601" y="155726"/>
                    </a:cubicBezTo>
                    <a:cubicBezTo>
                      <a:pt x="79473" y="155726"/>
                      <a:pt x="47684" y="190156"/>
                      <a:pt x="47684" y="246299"/>
                    </a:cubicBezTo>
                    <a:cubicBezTo>
                      <a:pt x="47684" y="302447"/>
                      <a:pt x="79473" y="336877"/>
                      <a:pt x="126601" y="336877"/>
                    </a:cubicBezTo>
                    <a:cubicBezTo>
                      <a:pt x="174797" y="336877"/>
                      <a:pt x="205540" y="302447"/>
                      <a:pt x="205540" y="246299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" name="Vrije vorm: vorm 17">
                <a:extLst>
                  <a:ext uri="{FF2B5EF4-FFF2-40B4-BE49-F238E27FC236}">
                    <a16:creationId xmlns:a16="http://schemas.microsoft.com/office/drawing/2014/main" id="{57F92E6E-2C8A-026E-E211-C463A88794B2}"/>
                  </a:ext>
                </a:extLst>
              </p:cNvPr>
              <p:cNvSpPr/>
              <p:nvPr/>
            </p:nvSpPr>
            <p:spPr>
              <a:xfrm>
                <a:off x="4058975" y="3342777"/>
                <a:ext cx="246323" cy="261661"/>
              </a:xfrm>
              <a:custGeom>
                <a:avLst/>
                <a:gdLst>
                  <a:gd name="connsiteX0" fmla="*/ 244721 w 246323"/>
                  <a:gd name="connsiteY0" fmla="*/ 141955 h 261661"/>
                  <a:gd name="connsiteX1" fmla="*/ 47684 w 246323"/>
                  <a:gd name="connsiteY1" fmla="*/ 141955 h 261661"/>
                  <a:gd name="connsiteX2" fmla="*/ 129250 w 246323"/>
                  <a:gd name="connsiteY2" fmla="*/ 221406 h 261661"/>
                  <a:gd name="connsiteX3" fmla="*/ 198639 w 246323"/>
                  <a:gd name="connsiteY3" fmla="*/ 182208 h 261661"/>
                  <a:gd name="connsiteX4" fmla="*/ 242606 w 246323"/>
                  <a:gd name="connsiteY4" fmla="*/ 182208 h 261661"/>
                  <a:gd name="connsiteX5" fmla="*/ 127670 w 246323"/>
                  <a:gd name="connsiteY5" fmla="*/ 261662 h 261661"/>
                  <a:gd name="connsiteX6" fmla="*/ 0 w 246323"/>
                  <a:gd name="connsiteY6" fmla="*/ 132420 h 261661"/>
                  <a:gd name="connsiteX7" fmla="*/ 128204 w 246323"/>
                  <a:gd name="connsiteY7" fmla="*/ 0 h 261661"/>
                  <a:gd name="connsiteX8" fmla="*/ 246323 w 246323"/>
                  <a:gd name="connsiteY8" fmla="*/ 121826 h 261661"/>
                  <a:gd name="connsiteX9" fmla="*/ 244721 w 246323"/>
                  <a:gd name="connsiteY9" fmla="*/ 141955 h 261661"/>
                  <a:gd name="connsiteX10" fmla="*/ 49799 w 246323"/>
                  <a:gd name="connsiteY10" fmla="*/ 105406 h 261661"/>
                  <a:gd name="connsiteX11" fmla="*/ 199173 w 246323"/>
                  <a:gd name="connsiteY11" fmla="*/ 105406 h 261661"/>
                  <a:gd name="connsiteX12" fmla="*/ 128204 w 246323"/>
                  <a:gd name="connsiteY12" fmla="*/ 38664 h 261661"/>
                  <a:gd name="connsiteX13" fmla="*/ 49799 w 246323"/>
                  <a:gd name="connsiteY13" fmla="*/ 105406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6323" h="261661">
                    <a:moveTo>
                      <a:pt x="244721" y="141955"/>
                    </a:moveTo>
                    <a:lnTo>
                      <a:pt x="47684" y="141955"/>
                    </a:lnTo>
                    <a:cubicBezTo>
                      <a:pt x="51379" y="194392"/>
                      <a:pt x="84749" y="221406"/>
                      <a:pt x="129250" y="221406"/>
                    </a:cubicBezTo>
                    <a:cubicBezTo>
                      <a:pt x="160505" y="221406"/>
                      <a:pt x="185928" y="207635"/>
                      <a:pt x="198639" y="182208"/>
                    </a:cubicBezTo>
                    <a:lnTo>
                      <a:pt x="242606" y="182208"/>
                    </a:lnTo>
                    <a:cubicBezTo>
                      <a:pt x="229360" y="231468"/>
                      <a:pt x="183813" y="261662"/>
                      <a:pt x="127670" y="261662"/>
                    </a:cubicBezTo>
                    <a:cubicBezTo>
                      <a:pt x="52982" y="261662"/>
                      <a:pt x="0" y="209220"/>
                      <a:pt x="0" y="132420"/>
                    </a:cubicBezTo>
                    <a:cubicBezTo>
                      <a:pt x="0" y="54026"/>
                      <a:pt x="55097" y="0"/>
                      <a:pt x="128204" y="0"/>
                    </a:cubicBezTo>
                    <a:cubicBezTo>
                      <a:pt x="197059" y="0"/>
                      <a:pt x="246323" y="48201"/>
                      <a:pt x="246323" y="121826"/>
                    </a:cubicBezTo>
                    <a:cubicBezTo>
                      <a:pt x="246323" y="129241"/>
                      <a:pt x="245789" y="135069"/>
                      <a:pt x="244721" y="141955"/>
                    </a:cubicBezTo>
                    <a:close/>
                    <a:moveTo>
                      <a:pt x="49799" y="105406"/>
                    </a:moveTo>
                    <a:lnTo>
                      <a:pt x="199173" y="105406"/>
                    </a:lnTo>
                    <a:cubicBezTo>
                      <a:pt x="193341" y="60384"/>
                      <a:pt x="166338" y="38664"/>
                      <a:pt x="128204" y="38664"/>
                    </a:cubicBezTo>
                    <a:cubicBezTo>
                      <a:pt x="88467" y="38664"/>
                      <a:pt x="58281" y="62501"/>
                      <a:pt x="49799" y="10540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" name="Vrije vorm: vorm 18">
                <a:extLst>
                  <a:ext uri="{FF2B5EF4-FFF2-40B4-BE49-F238E27FC236}">
                    <a16:creationId xmlns:a16="http://schemas.microsoft.com/office/drawing/2014/main" id="{3CE53DD0-8D50-767D-EC13-737BF0D2C151}"/>
                  </a:ext>
                </a:extLst>
              </p:cNvPr>
              <p:cNvSpPr/>
              <p:nvPr/>
            </p:nvSpPr>
            <p:spPr>
              <a:xfrm>
                <a:off x="4362422" y="3344364"/>
                <a:ext cx="140358" cy="253718"/>
              </a:xfrm>
              <a:custGeom>
                <a:avLst/>
                <a:gdLst>
                  <a:gd name="connsiteX0" fmla="*/ 140359 w 140358"/>
                  <a:gd name="connsiteY0" fmla="*/ 4236 h 253718"/>
                  <a:gd name="connsiteX1" fmla="*/ 140359 w 140358"/>
                  <a:gd name="connsiteY1" fmla="*/ 44492 h 253718"/>
                  <a:gd name="connsiteX2" fmla="*/ 118654 w 140358"/>
                  <a:gd name="connsiteY2" fmla="*/ 42905 h 253718"/>
                  <a:gd name="connsiteX3" fmla="*/ 46615 w 140358"/>
                  <a:gd name="connsiteY3" fmla="*/ 123418 h 253718"/>
                  <a:gd name="connsiteX4" fmla="*/ 46615 w 140358"/>
                  <a:gd name="connsiteY4" fmla="*/ 253719 h 253718"/>
                  <a:gd name="connsiteX5" fmla="*/ 0 w 140358"/>
                  <a:gd name="connsiteY5" fmla="*/ 253719 h 253718"/>
                  <a:gd name="connsiteX6" fmla="*/ 0 w 140358"/>
                  <a:gd name="connsiteY6" fmla="*/ 4768 h 253718"/>
                  <a:gd name="connsiteX7" fmla="*/ 41317 w 140358"/>
                  <a:gd name="connsiteY7" fmla="*/ 4768 h 253718"/>
                  <a:gd name="connsiteX8" fmla="*/ 45013 w 140358"/>
                  <a:gd name="connsiteY8" fmla="*/ 42905 h 253718"/>
                  <a:gd name="connsiteX9" fmla="*/ 46615 w 140358"/>
                  <a:gd name="connsiteY9" fmla="*/ 42905 h 253718"/>
                  <a:gd name="connsiteX10" fmla="*/ 115470 w 140358"/>
                  <a:gd name="connsiteY10" fmla="*/ 0 h 253718"/>
                  <a:gd name="connsiteX11" fmla="*/ 140359 w 140358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8" h="253718">
                    <a:moveTo>
                      <a:pt x="140359" y="4236"/>
                    </a:moveTo>
                    <a:lnTo>
                      <a:pt x="140359" y="44492"/>
                    </a:lnTo>
                    <a:cubicBezTo>
                      <a:pt x="132946" y="43434"/>
                      <a:pt x="125532" y="42905"/>
                      <a:pt x="118654" y="42905"/>
                    </a:cubicBezTo>
                    <a:cubicBezTo>
                      <a:pt x="72550" y="42905"/>
                      <a:pt x="46615" y="68857"/>
                      <a:pt x="46615" y="123418"/>
                    </a:cubicBezTo>
                    <a:lnTo>
                      <a:pt x="46615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7" y="4768"/>
                    </a:lnTo>
                    <a:lnTo>
                      <a:pt x="45013" y="42905"/>
                    </a:lnTo>
                    <a:lnTo>
                      <a:pt x="46615" y="42905"/>
                    </a:lnTo>
                    <a:cubicBezTo>
                      <a:pt x="58258" y="16420"/>
                      <a:pt x="84749" y="0"/>
                      <a:pt x="115470" y="0"/>
                    </a:cubicBezTo>
                    <a:cubicBezTo>
                      <a:pt x="124998" y="0"/>
                      <a:pt x="133480" y="1589"/>
                      <a:pt x="140359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" name="Vrije vorm: vorm 19">
                <a:extLst>
                  <a:ext uri="{FF2B5EF4-FFF2-40B4-BE49-F238E27FC236}">
                    <a16:creationId xmlns:a16="http://schemas.microsoft.com/office/drawing/2014/main" id="{5E94F373-42F0-89DF-F0E8-0453E008D539}"/>
                  </a:ext>
                </a:extLst>
              </p:cNvPr>
              <p:cNvSpPr/>
              <p:nvPr/>
            </p:nvSpPr>
            <p:spPr>
              <a:xfrm>
                <a:off x="4537063" y="3241078"/>
                <a:ext cx="63556" cy="357005"/>
              </a:xfrm>
              <a:custGeom>
                <a:avLst/>
                <a:gdLst>
                  <a:gd name="connsiteX0" fmla="*/ 0 w 63556"/>
                  <a:gd name="connsiteY0" fmla="*/ 31778 h 357005"/>
                  <a:gd name="connsiteX1" fmla="*/ 31789 w 63556"/>
                  <a:gd name="connsiteY1" fmla="*/ 0 h 357005"/>
                  <a:gd name="connsiteX2" fmla="*/ 63556 w 63556"/>
                  <a:gd name="connsiteY2" fmla="*/ 31778 h 357005"/>
                  <a:gd name="connsiteX3" fmla="*/ 31789 w 63556"/>
                  <a:gd name="connsiteY3" fmla="*/ 63559 h 357005"/>
                  <a:gd name="connsiteX4" fmla="*/ 0 w 63556"/>
                  <a:gd name="connsiteY4" fmla="*/ 31778 h 357005"/>
                  <a:gd name="connsiteX5" fmla="*/ 8482 w 63556"/>
                  <a:gd name="connsiteY5" fmla="*/ 108055 h 357005"/>
                  <a:gd name="connsiteX6" fmla="*/ 55075 w 63556"/>
                  <a:gd name="connsiteY6" fmla="*/ 108055 h 357005"/>
                  <a:gd name="connsiteX7" fmla="*/ 55075 w 63556"/>
                  <a:gd name="connsiteY7" fmla="*/ 357006 h 357005"/>
                  <a:gd name="connsiteX8" fmla="*/ 8482 w 63556"/>
                  <a:gd name="connsiteY8" fmla="*/ 357006 h 357005"/>
                  <a:gd name="connsiteX9" fmla="*/ 8482 w 63556"/>
                  <a:gd name="connsiteY9" fmla="*/ 108055 h 35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556" h="357005">
                    <a:moveTo>
                      <a:pt x="0" y="31778"/>
                    </a:moveTo>
                    <a:cubicBezTo>
                      <a:pt x="0" y="13771"/>
                      <a:pt x="14292" y="0"/>
                      <a:pt x="31789" y="0"/>
                    </a:cubicBezTo>
                    <a:cubicBezTo>
                      <a:pt x="49265" y="0"/>
                      <a:pt x="63556" y="13771"/>
                      <a:pt x="63556" y="31778"/>
                    </a:cubicBezTo>
                    <a:cubicBezTo>
                      <a:pt x="63556" y="49788"/>
                      <a:pt x="49265" y="63559"/>
                      <a:pt x="31789" y="63559"/>
                    </a:cubicBezTo>
                    <a:cubicBezTo>
                      <a:pt x="14292" y="63559"/>
                      <a:pt x="0" y="49788"/>
                      <a:pt x="0" y="31778"/>
                    </a:cubicBezTo>
                    <a:close/>
                    <a:moveTo>
                      <a:pt x="8482" y="108055"/>
                    </a:moveTo>
                    <a:lnTo>
                      <a:pt x="55075" y="108055"/>
                    </a:lnTo>
                    <a:lnTo>
                      <a:pt x="55075" y="357006"/>
                    </a:lnTo>
                    <a:lnTo>
                      <a:pt x="8482" y="357006"/>
                    </a:lnTo>
                    <a:lnTo>
                      <a:pt x="8482" y="108055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E2A8686B-F5BE-D8F5-922E-737F035472D0}"/>
                  </a:ext>
                </a:extLst>
              </p:cNvPr>
              <p:cNvSpPr/>
              <p:nvPr/>
            </p:nvSpPr>
            <p:spPr>
              <a:xfrm>
                <a:off x="4663352" y="3342777"/>
                <a:ext cx="217695" cy="255306"/>
              </a:xfrm>
              <a:custGeom>
                <a:avLst/>
                <a:gdLst>
                  <a:gd name="connsiteX0" fmla="*/ 217695 w 217695"/>
                  <a:gd name="connsiteY0" fmla="*/ 97991 h 255306"/>
                  <a:gd name="connsiteX1" fmla="*/ 217695 w 217695"/>
                  <a:gd name="connsiteY1" fmla="*/ 255306 h 255306"/>
                  <a:gd name="connsiteX2" fmla="*/ 171080 w 217695"/>
                  <a:gd name="connsiteY2" fmla="*/ 255306 h 255306"/>
                  <a:gd name="connsiteX3" fmla="*/ 171080 w 217695"/>
                  <a:gd name="connsiteY3" fmla="*/ 115998 h 255306"/>
                  <a:gd name="connsiteX4" fmla="*/ 114936 w 217695"/>
                  <a:gd name="connsiteY4" fmla="*/ 41313 h 255306"/>
                  <a:gd name="connsiteX5" fmla="*/ 46616 w 217695"/>
                  <a:gd name="connsiteY5" fmla="*/ 119707 h 255306"/>
                  <a:gd name="connsiteX6" fmla="*/ 46616 w 217695"/>
                  <a:gd name="connsiteY6" fmla="*/ 255306 h 255306"/>
                  <a:gd name="connsiteX7" fmla="*/ 0 w 217695"/>
                  <a:gd name="connsiteY7" fmla="*/ 255306 h 255306"/>
                  <a:gd name="connsiteX8" fmla="*/ 0 w 217695"/>
                  <a:gd name="connsiteY8" fmla="*/ 6356 h 255306"/>
                  <a:gd name="connsiteX9" fmla="*/ 41852 w 217695"/>
                  <a:gd name="connsiteY9" fmla="*/ 6356 h 255306"/>
                  <a:gd name="connsiteX10" fmla="*/ 45013 w 217695"/>
                  <a:gd name="connsiteY10" fmla="*/ 39723 h 255306"/>
                  <a:gd name="connsiteX11" fmla="*/ 46616 w 217695"/>
                  <a:gd name="connsiteY11" fmla="*/ 39723 h 255306"/>
                  <a:gd name="connsiteX12" fmla="*/ 127648 w 217695"/>
                  <a:gd name="connsiteY12" fmla="*/ 0 h 255306"/>
                  <a:gd name="connsiteX13" fmla="*/ 217695 w 217695"/>
                  <a:gd name="connsiteY13" fmla="*/ 97991 h 25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7695" h="255306">
                    <a:moveTo>
                      <a:pt x="217695" y="97991"/>
                    </a:moveTo>
                    <a:lnTo>
                      <a:pt x="217695" y="255306"/>
                    </a:lnTo>
                    <a:lnTo>
                      <a:pt x="171080" y="255306"/>
                    </a:lnTo>
                    <a:lnTo>
                      <a:pt x="171080" y="115998"/>
                    </a:lnTo>
                    <a:cubicBezTo>
                      <a:pt x="171080" y="60914"/>
                      <a:pt x="150955" y="41313"/>
                      <a:pt x="114936" y="41313"/>
                    </a:cubicBezTo>
                    <a:cubicBezTo>
                      <a:pt x="73619" y="41313"/>
                      <a:pt x="46616" y="67270"/>
                      <a:pt x="46616" y="119707"/>
                    </a:cubicBezTo>
                    <a:lnTo>
                      <a:pt x="46616" y="255306"/>
                    </a:lnTo>
                    <a:lnTo>
                      <a:pt x="0" y="255306"/>
                    </a:lnTo>
                    <a:lnTo>
                      <a:pt x="0" y="6356"/>
                    </a:lnTo>
                    <a:lnTo>
                      <a:pt x="41852" y="6356"/>
                    </a:lnTo>
                    <a:lnTo>
                      <a:pt x="45013" y="39723"/>
                    </a:lnTo>
                    <a:lnTo>
                      <a:pt x="46616" y="39723"/>
                    </a:lnTo>
                    <a:cubicBezTo>
                      <a:pt x="62488" y="14828"/>
                      <a:pt x="92163" y="0"/>
                      <a:pt x="127648" y="0"/>
                    </a:cubicBezTo>
                    <a:cubicBezTo>
                      <a:pt x="182211" y="0"/>
                      <a:pt x="217695" y="35487"/>
                      <a:pt x="217695" y="979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0DB97062-75C7-7C95-3320-6526BEC48F78}"/>
                  </a:ext>
                </a:extLst>
              </p:cNvPr>
              <p:cNvSpPr/>
              <p:nvPr/>
            </p:nvSpPr>
            <p:spPr>
              <a:xfrm>
                <a:off x="4923144" y="3342777"/>
                <a:ext cx="246300" cy="380311"/>
              </a:xfrm>
              <a:custGeom>
                <a:avLst/>
                <a:gdLst>
                  <a:gd name="connsiteX0" fmla="*/ 246301 w 246300"/>
                  <a:gd name="connsiteY0" fmla="*/ 28602 h 380311"/>
                  <a:gd name="connsiteX1" fmla="*/ 200197 w 246300"/>
                  <a:gd name="connsiteY1" fmla="*/ 32308 h 380311"/>
                  <a:gd name="connsiteX2" fmla="*/ 221390 w 246300"/>
                  <a:gd name="connsiteY2" fmla="*/ 91105 h 380311"/>
                  <a:gd name="connsiteX3" fmla="*/ 121815 w 246300"/>
                  <a:gd name="connsiteY3" fmla="*/ 182208 h 380311"/>
                  <a:gd name="connsiteX4" fmla="*/ 76802 w 246300"/>
                  <a:gd name="connsiteY4" fmla="*/ 173736 h 380311"/>
                  <a:gd name="connsiteX5" fmla="*/ 52960 w 246300"/>
                  <a:gd name="connsiteY5" fmla="*/ 199158 h 380311"/>
                  <a:gd name="connsiteX6" fmla="*/ 83681 w 246300"/>
                  <a:gd name="connsiteY6" fmla="*/ 220876 h 380311"/>
                  <a:gd name="connsiteX7" fmla="*/ 164201 w 246300"/>
                  <a:gd name="connsiteY7" fmla="*/ 220876 h 380311"/>
                  <a:gd name="connsiteX8" fmla="*/ 246301 w 246300"/>
                  <a:gd name="connsiteY8" fmla="*/ 293970 h 380311"/>
                  <a:gd name="connsiteX9" fmla="*/ 119166 w 246300"/>
                  <a:gd name="connsiteY9" fmla="*/ 380311 h 380311"/>
                  <a:gd name="connsiteX10" fmla="*/ 0 w 246300"/>
                  <a:gd name="connsiteY10" fmla="*/ 305626 h 380311"/>
                  <a:gd name="connsiteX11" fmla="*/ 35485 w 246300"/>
                  <a:gd name="connsiteY11" fmla="*/ 249478 h 380311"/>
                  <a:gd name="connsiteX12" fmla="*/ 10574 w 246300"/>
                  <a:gd name="connsiteY12" fmla="*/ 206044 h 380311"/>
                  <a:gd name="connsiteX13" fmla="*/ 48196 w 246300"/>
                  <a:gd name="connsiteY13" fmla="*/ 155194 h 380311"/>
                  <a:gd name="connsiteX14" fmla="*/ 22239 w 246300"/>
                  <a:gd name="connsiteY14" fmla="*/ 91105 h 380311"/>
                  <a:gd name="connsiteX15" fmla="*/ 121815 w 246300"/>
                  <a:gd name="connsiteY15" fmla="*/ 0 h 380311"/>
                  <a:gd name="connsiteX16" fmla="*/ 246301 w 246300"/>
                  <a:gd name="connsiteY16" fmla="*/ 0 h 380311"/>
                  <a:gd name="connsiteX17" fmla="*/ 246301 w 246300"/>
                  <a:gd name="connsiteY17" fmla="*/ 28602 h 380311"/>
                  <a:gd name="connsiteX18" fmla="*/ 154650 w 246300"/>
                  <a:gd name="connsiteY18" fmla="*/ 261662 h 380311"/>
                  <a:gd name="connsiteX19" fmla="*/ 84727 w 246300"/>
                  <a:gd name="connsiteY19" fmla="*/ 261662 h 380311"/>
                  <a:gd name="connsiteX20" fmla="*/ 44478 w 246300"/>
                  <a:gd name="connsiteY20" fmla="*/ 298740 h 380311"/>
                  <a:gd name="connsiteX21" fmla="*/ 122349 w 246300"/>
                  <a:gd name="connsiteY21" fmla="*/ 340583 h 380311"/>
                  <a:gd name="connsiteX22" fmla="*/ 201800 w 246300"/>
                  <a:gd name="connsiteY22" fmla="*/ 295032 h 380311"/>
                  <a:gd name="connsiteX23" fmla="*/ 154650 w 246300"/>
                  <a:gd name="connsiteY23" fmla="*/ 261662 h 380311"/>
                  <a:gd name="connsiteX24" fmla="*/ 177958 w 246300"/>
                  <a:gd name="connsiteY24" fmla="*/ 91105 h 380311"/>
                  <a:gd name="connsiteX25" fmla="*/ 121815 w 246300"/>
                  <a:gd name="connsiteY25" fmla="*/ 36545 h 380311"/>
                  <a:gd name="connsiteX26" fmla="*/ 65671 w 246300"/>
                  <a:gd name="connsiteY26" fmla="*/ 91105 h 380311"/>
                  <a:gd name="connsiteX27" fmla="*/ 121815 w 246300"/>
                  <a:gd name="connsiteY27" fmla="*/ 145129 h 380311"/>
                  <a:gd name="connsiteX28" fmla="*/ 177958 w 246300"/>
                  <a:gd name="connsiteY28" fmla="*/ 91105 h 38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46300" h="380311">
                    <a:moveTo>
                      <a:pt x="246301" y="28602"/>
                    </a:moveTo>
                    <a:lnTo>
                      <a:pt x="200197" y="32308"/>
                    </a:lnTo>
                    <a:cubicBezTo>
                      <a:pt x="213977" y="47671"/>
                      <a:pt x="221390" y="67800"/>
                      <a:pt x="221390" y="91105"/>
                    </a:cubicBezTo>
                    <a:cubicBezTo>
                      <a:pt x="221390" y="144072"/>
                      <a:pt x="181676" y="182208"/>
                      <a:pt x="121815" y="182208"/>
                    </a:cubicBezTo>
                    <a:cubicBezTo>
                      <a:pt x="104874" y="182208"/>
                      <a:pt x="90025" y="179029"/>
                      <a:pt x="76802" y="173736"/>
                    </a:cubicBezTo>
                    <a:cubicBezTo>
                      <a:pt x="62488" y="176385"/>
                      <a:pt x="52960" y="186447"/>
                      <a:pt x="52960" y="199158"/>
                    </a:cubicBezTo>
                    <a:cubicBezTo>
                      <a:pt x="52960" y="212929"/>
                      <a:pt x="64091" y="220876"/>
                      <a:pt x="83681" y="220876"/>
                    </a:cubicBezTo>
                    <a:lnTo>
                      <a:pt x="164201" y="220876"/>
                    </a:lnTo>
                    <a:cubicBezTo>
                      <a:pt x="216626" y="220876"/>
                      <a:pt x="246301" y="247361"/>
                      <a:pt x="246301" y="293970"/>
                    </a:cubicBezTo>
                    <a:cubicBezTo>
                      <a:pt x="246301" y="346941"/>
                      <a:pt x="206030" y="380311"/>
                      <a:pt x="119166" y="380311"/>
                    </a:cubicBezTo>
                    <a:cubicBezTo>
                      <a:pt x="39714" y="380311"/>
                      <a:pt x="0" y="351178"/>
                      <a:pt x="0" y="305626"/>
                    </a:cubicBezTo>
                    <a:cubicBezTo>
                      <a:pt x="0" y="280199"/>
                      <a:pt x="12711" y="260604"/>
                      <a:pt x="35485" y="249478"/>
                    </a:cubicBezTo>
                    <a:cubicBezTo>
                      <a:pt x="19590" y="239943"/>
                      <a:pt x="10574" y="225113"/>
                      <a:pt x="10574" y="206044"/>
                    </a:cubicBezTo>
                    <a:cubicBezTo>
                      <a:pt x="10574" y="181678"/>
                      <a:pt x="25934" y="163141"/>
                      <a:pt x="48196" y="155194"/>
                    </a:cubicBezTo>
                    <a:cubicBezTo>
                      <a:pt x="31767" y="139306"/>
                      <a:pt x="22239" y="117058"/>
                      <a:pt x="22239" y="91105"/>
                    </a:cubicBezTo>
                    <a:cubicBezTo>
                      <a:pt x="22239" y="38136"/>
                      <a:pt x="61976" y="0"/>
                      <a:pt x="121815" y="0"/>
                    </a:cubicBezTo>
                    <a:lnTo>
                      <a:pt x="246301" y="0"/>
                    </a:lnTo>
                    <a:lnTo>
                      <a:pt x="246301" y="28602"/>
                    </a:lnTo>
                    <a:close/>
                    <a:moveTo>
                      <a:pt x="154650" y="261662"/>
                    </a:moveTo>
                    <a:lnTo>
                      <a:pt x="84727" y="261662"/>
                    </a:lnTo>
                    <a:cubicBezTo>
                      <a:pt x="60373" y="261662"/>
                      <a:pt x="44478" y="277020"/>
                      <a:pt x="44478" y="298740"/>
                    </a:cubicBezTo>
                    <a:cubicBezTo>
                      <a:pt x="44478" y="324693"/>
                      <a:pt x="67252" y="340583"/>
                      <a:pt x="122349" y="340583"/>
                    </a:cubicBezTo>
                    <a:cubicBezTo>
                      <a:pt x="179027" y="340583"/>
                      <a:pt x="201800" y="323633"/>
                      <a:pt x="201800" y="295032"/>
                    </a:cubicBezTo>
                    <a:cubicBezTo>
                      <a:pt x="201800" y="273843"/>
                      <a:pt x="189089" y="261662"/>
                      <a:pt x="154650" y="261662"/>
                    </a:cubicBezTo>
                    <a:close/>
                    <a:moveTo>
                      <a:pt x="177958" y="91105"/>
                    </a:moveTo>
                    <a:cubicBezTo>
                      <a:pt x="177958" y="58265"/>
                      <a:pt x="156765" y="36545"/>
                      <a:pt x="121815" y="36545"/>
                    </a:cubicBezTo>
                    <a:cubicBezTo>
                      <a:pt x="86864" y="36545"/>
                      <a:pt x="65671" y="58265"/>
                      <a:pt x="65671" y="91105"/>
                    </a:cubicBezTo>
                    <a:cubicBezTo>
                      <a:pt x="65671" y="123413"/>
                      <a:pt x="86864" y="145129"/>
                      <a:pt x="121815" y="145129"/>
                    </a:cubicBezTo>
                    <a:cubicBezTo>
                      <a:pt x="156765" y="145129"/>
                      <a:pt x="177958" y="123413"/>
                      <a:pt x="177958" y="91105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A1EAA677-57F3-DCA5-D61B-45F405F81544}"/>
                  </a:ext>
                </a:extLst>
              </p:cNvPr>
              <p:cNvSpPr/>
              <p:nvPr/>
            </p:nvSpPr>
            <p:spPr>
              <a:xfrm>
                <a:off x="5191395" y="3342777"/>
                <a:ext cx="201800" cy="261661"/>
              </a:xfrm>
              <a:custGeom>
                <a:avLst/>
                <a:gdLst>
                  <a:gd name="connsiteX0" fmla="*/ 0 w 201800"/>
                  <a:gd name="connsiteY0" fmla="*/ 180091 h 261661"/>
                  <a:gd name="connsiteX1" fmla="*/ 46593 w 201800"/>
                  <a:gd name="connsiteY1" fmla="*/ 180091 h 261661"/>
                  <a:gd name="connsiteX2" fmla="*/ 103806 w 201800"/>
                  <a:gd name="connsiteY2" fmla="*/ 224055 h 261661"/>
                  <a:gd name="connsiteX3" fmla="*/ 156766 w 201800"/>
                  <a:gd name="connsiteY3" fmla="*/ 185919 h 261661"/>
                  <a:gd name="connsiteX4" fmla="*/ 106454 w 201800"/>
                  <a:gd name="connsiteY4" fmla="*/ 149898 h 261661"/>
                  <a:gd name="connsiteX5" fmla="*/ 76268 w 201800"/>
                  <a:gd name="connsiteY5" fmla="*/ 144072 h 261661"/>
                  <a:gd name="connsiteX6" fmla="*/ 3695 w 201800"/>
                  <a:gd name="connsiteY6" fmla="*/ 76272 h 261661"/>
                  <a:gd name="connsiteX7" fmla="*/ 101691 w 201800"/>
                  <a:gd name="connsiteY7" fmla="*/ 0 h 261661"/>
                  <a:gd name="connsiteX8" fmla="*/ 197571 w 201800"/>
                  <a:gd name="connsiteY8" fmla="*/ 74685 h 261661"/>
                  <a:gd name="connsiteX9" fmla="*/ 150955 w 201800"/>
                  <a:gd name="connsiteY9" fmla="*/ 74685 h 261661"/>
                  <a:gd name="connsiteX10" fmla="*/ 99041 w 201800"/>
                  <a:gd name="connsiteY10" fmla="*/ 37606 h 261661"/>
                  <a:gd name="connsiteX11" fmla="*/ 48708 w 201800"/>
                  <a:gd name="connsiteY11" fmla="*/ 73623 h 261661"/>
                  <a:gd name="connsiteX12" fmla="*/ 98507 w 201800"/>
                  <a:gd name="connsiteY12" fmla="*/ 106463 h 261661"/>
                  <a:gd name="connsiteX13" fmla="*/ 128716 w 201800"/>
                  <a:gd name="connsiteY13" fmla="*/ 112292 h 261661"/>
                  <a:gd name="connsiteX14" fmla="*/ 201800 w 201800"/>
                  <a:gd name="connsiteY14" fmla="*/ 182206 h 261661"/>
                  <a:gd name="connsiteX15" fmla="*/ 103271 w 201800"/>
                  <a:gd name="connsiteY15" fmla="*/ 261662 h 261661"/>
                  <a:gd name="connsiteX16" fmla="*/ 0 w 201800"/>
                  <a:gd name="connsiteY16" fmla="*/ 180091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800" h="261661">
                    <a:moveTo>
                      <a:pt x="0" y="180091"/>
                    </a:moveTo>
                    <a:lnTo>
                      <a:pt x="46593" y="180091"/>
                    </a:lnTo>
                    <a:cubicBezTo>
                      <a:pt x="50311" y="208693"/>
                      <a:pt x="72038" y="224055"/>
                      <a:pt x="103806" y="224055"/>
                    </a:cubicBezTo>
                    <a:cubicBezTo>
                      <a:pt x="136129" y="224055"/>
                      <a:pt x="156766" y="208163"/>
                      <a:pt x="156766" y="185919"/>
                    </a:cubicBezTo>
                    <a:cubicBezTo>
                      <a:pt x="156766" y="168435"/>
                      <a:pt x="144076" y="157313"/>
                      <a:pt x="106454" y="149898"/>
                    </a:cubicBezTo>
                    <a:lnTo>
                      <a:pt x="76268" y="144072"/>
                    </a:lnTo>
                    <a:cubicBezTo>
                      <a:pt x="27003" y="134535"/>
                      <a:pt x="3695" y="112292"/>
                      <a:pt x="3695" y="76272"/>
                    </a:cubicBezTo>
                    <a:cubicBezTo>
                      <a:pt x="3695" y="32308"/>
                      <a:pt x="40783" y="0"/>
                      <a:pt x="101691" y="0"/>
                    </a:cubicBezTo>
                    <a:cubicBezTo>
                      <a:pt x="157834" y="0"/>
                      <a:pt x="193319" y="27014"/>
                      <a:pt x="197571" y="74685"/>
                    </a:cubicBezTo>
                    <a:lnTo>
                      <a:pt x="150955" y="74685"/>
                    </a:lnTo>
                    <a:cubicBezTo>
                      <a:pt x="148306" y="51377"/>
                      <a:pt x="130297" y="37606"/>
                      <a:pt x="99041" y="37606"/>
                    </a:cubicBezTo>
                    <a:cubicBezTo>
                      <a:pt x="67274" y="37606"/>
                      <a:pt x="48708" y="51907"/>
                      <a:pt x="48708" y="73623"/>
                    </a:cubicBezTo>
                    <a:cubicBezTo>
                      <a:pt x="48708" y="88986"/>
                      <a:pt x="57724" y="98521"/>
                      <a:pt x="98507" y="106463"/>
                    </a:cubicBezTo>
                    <a:lnTo>
                      <a:pt x="128716" y="112292"/>
                    </a:lnTo>
                    <a:cubicBezTo>
                      <a:pt x="179027" y="121826"/>
                      <a:pt x="201800" y="144072"/>
                      <a:pt x="201800" y="182206"/>
                    </a:cubicBezTo>
                    <a:cubicBezTo>
                      <a:pt x="201800" y="228819"/>
                      <a:pt x="165247" y="261662"/>
                      <a:pt x="103271" y="261662"/>
                    </a:cubicBezTo>
                    <a:cubicBezTo>
                      <a:pt x="42898" y="261662"/>
                      <a:pt x="3695" y="230411"/>
                      <a:pt x="0" y="1800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4" name="Vrije vorm: vorm 23">
                <a:extLst>
                  <a:ext uri="{FF2B5EF4-FFF2-40B4-BE49-F238E27FC236}">
                    <a16:creationId xmlns:a16="http://schemas.microsoft.com/office/drawing/2014/main" id="{CFD579A9-4F80-7A98-D9FD-66C49F50B04B}"/>
                  </a:ext>
                </a:extLst>
              </p:cNvPr>
              <p:cNvSpPr/>
              <p:nvPr/>
            </p:nvSpPr>
            <p:spPr>
              <a:xfrm>
                <a:off x="5449138" y="3227307"/>
                <a:ext cx="221412" cy="370776"/>
              </a:xfrm>
              <a:custGeom>
                <a:avLst/>
                <a:gdLst>
                  <a:gd name="connsiteX0" fmla="*/ 160505 w 221412"/>
                  <a:gd name="connsiteY0" fmla="*/ 370777 h 370776"/>
                  <a:gd name="connsiteX1" fmla="*/ 48218 w 221412"/>
                  <a:gd name="connsiteY1" fmla="*/ 252655 h 370776"/>
                  <a:gd name="connsiteX2" fmla="*/ 46616 w 221412"/>
                  <a:gd name="connsiteY2" fmla="*/ 252655 h 370776"/>
                  <a:gd name="connsiteX3" fmla="*/ 46616 w 221412"/>
                  <a:gd name="connsiteY3" fmla="*/ 370777 h 370776"/>
                  <a:gd name="connsiteX4" fmla="*/ 0 w 221412"/>
                  <a:gd name="connsiteY4" fmla="*/ 370777 h 370776"/>
                  <a:gd name="connsiteX5" fmla="*/ 0 w 221412"/>
                  <a:gd name="connsiteY5" fmla="*/ 0 h 370776"/>
                  <a:gd name="connsiteX6" fmla="*/ 46616 w 221412"/>
                  <a:gd name="connsiteY6" fmla="*/ 0 h 370776"/>
                  <a:gd name="connsiteX7" fmla="*/ 46616 w 221412"/>
                  <a:gd name="connsiteY7" fmla="*/ 228292 h 370776"/>
                  <a:gd name="connsiteX8" fmla="*/ 47684 w 221412"/>
                  <a:gd name="connsiteY8" fmla="*/ 228292 h 370776"/>
                  <a:gd name="connsiteX9" fmla="*/ 158391 w 221412"/>
                  <a:gd name="connsiteY9" fmla="*/ 121826 h 370776"/>
                  <a:gd name="connsiteX10" fmla="*/ 218230 w 221412"/>
                  <a:gd name="connsiteY10" fmla="*/ 121826 h 370776"/>
                  <a:gd name="connsiteX11" fmla="*/ 95880 w 221412"/>
                  <a:gd name="connsiteY11" fmla="*/ 239414 h 370776"/>
                  <a:gd name="connsiteX12" fmla="*/ 221413 w 221412"/>
                  <a:gd name="connsiteY12" fmla="*/ 370777 h 370776"/>
                  <a:gd name="connsiteX13" fmla="*/ 160505 w 221412"/>
                  <a:gd name="connsiteY13" fmla="*/ 370777 h 370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1412" h="370776">
                    <a:moveTo>
                      <a:pt x="160505" y="370777"/>
                    </a:moveTo>
                    <a:lnTo>
                      <a:pt x="48218" y="252655"/>
                    </a:lnTo>
                    <a:lnTo>
                      <a:pt x="46616" y="252655"/>
                    </a:lnTo>
                    <a:lnTo>
                      <a:pt x="46616" y="370777"/>
                    </a:lnTo>
                    <a:lnTo>
                      <a:pt x="0" y="370777"/>
                    </a:lnTo>
                    <a:lnTo>
                      <a:pt x="0" y="0"/>
                    </a:lnTo>
                    <a:lnTo>
                      <a:pt x="46616" y="0"/>
                    </a:lnTo>
                    <a:lnTo>
                      <a:pt x="46616" y="228292"/>
                    </a:lnTo>
                    <a:lnTo>
                      <a:pt x="47684" y="228292"/>
                    </a:lnTo>
                    <a:lnTo>
                      <a:pt x="158391" y="121826"/>
                    </a:lnTo>
                    <a:lnTo>
                      <a:pt x="218230" y="121826"/>
                    </a:lnTo>
                    <a:lnTo>
                      <a:pt x="95880" y="239414"/>
                    </a:lnTo>
                    <a:lnTo>
                      <a:pt x="221413" y="370777"/>
                    </a:lnTo>
                    <a:lnTo>
                      <a:pt x="160505" y="370777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5" name="Vrije vorm: vorm 24">
                <a:extLst>
                  <a:ext uri="{FF2B5EF4-FFF2-40B4-BE49-F238E27FC236}">
                    <a16:creationId xmlns:a16="http://schemas.microsoft.com/office/drawing/2014/main" id="{A7549265-5369-5C54-337E-3C6305ECE69E}"/>
                  </a:ext>
                </a:extLst>
              </p:cNvPr>
              <p:cNvSpPr/>
              <p:nvPr/>
            </p:nvSpPr>
            <p:spPr>
              <a:xfrm>
                <a:off x="5691343" y="3342777"/>
                <a:ext cx="218229" cy="261661"/>
              </a:xfrm>
              <a:custGeom>
                <a:avLst/>
                <a:gdLst>
                  <a:gd name="connsiteX0" fmla="*/ 218229 w 218229"/>
                  <a:gd name="connsiteY0" fmla="*/ 96929 h 261661"/>
                  <a:gd name="connsiteX1" fmla="*/ 218229 w 218229"/>
                  <a:gd name="connsiteY1" fmla="*/ 255306 h 261661"/>
                  <a:gd name="connsiteX2" fmla="*/ 176378 w 218229"/>
                  <a:gd name="connsiteY2" fmla="*/ 255306 h 261661"/>
                  <a:gd name="connsiteX3" fmla="*/ 173216 w 218229"/>
                  <a:gd name="connsiteY3" fmla="*/ 221406 h 261661"/>
                  <a:gd name="connsiteX4" fmla="*/ 171614 w 218229"/>
                  <a:gd name="connsiteY4" fmla="*/ 221406 h 261661"/>
                  <a:gd name="connsiteX5" fmla="*/ 83703 w 218229"/>
                  <a:gd name="connsiteY5" fmla="*/ 261662 h 261661"/>
                  <a:gd name="connsiteX6" fmla="*/ 0 w 218229"/>
                  <a:gd name="connsiteY6" fmla="*/ 190156 h 261661"/>
                  <a:gd name="connsiteX7" fmla="*/ 87398 w 218229"/>
                  <a:gd name="connsiteY7" fmla="*/ 113879 h 261661"/>
                  <a:gd name="connsiteX8" fmla="*/ 172148 w 218229"/>
                  <a:gd name="connsiteY8" fmla="*/ 102227 h 261661"/>
                  <a:gd name="connsiteX9" fmla="*/ 172148 w 218229"/>
                  <a:gd name="connsiteY9" fmla="*/ 96929 h 261661"/>
                  <a:gd name="connsiteX10" fmla="*/ 113890 w 218229"/>
                  <a:gd name="connsiteY10" fmla="*/ 39723 h 261661"/>
                  <a:gd name="connsiteX11" fmla="*/ 56144 w 218229"/>
                  <a:gd name="connsiteY11" fmla="*/ 86337 h 261661"/>
                  <a:gd name="connsiteX12" fmla="*/ 8482 w 218229"/>
                  <a:gd name="connsiteY12" fmla="*/ 86337 h 261661"/>
                  <a:gd name="connsiteX13" fmla="*/ 115470 w 218229"/>
                  <a:gd name="connsiteY13" fmla="*/ 0 h 261661"/>
                  <a:gd name="connsiteX14" fmla="*/ 218229 w 218229"/>
                  <a:gd name="connsiteY14" fmla="*/ 96929 h 261661"/>
                  <a:gd name="connsiteX15" fmla="*/ 172148 w 218229"/>
                  <a:gd name="connsiteY15" fmla="*/ 148308 h 261661"/>
                  <a:gd name="connsiteX16" fmla="*/ 172148 w 218229"/>
                  <a:gd name="connsiteY16" fmla="*/ 137714 h 261661"/>
                  <a:gd name="connsiteX17" fmla="*/ 102759 w 218229"/>
                  <a:gd name="connsiteY17" fmla="*/ 147249 h 261661"/>
                  <a:gd name="connsiteX18" fmla="*/ 47662 w 218229"/>
                  <a:gd name="connsiteY18" fmla="*/ 188564 h 261661"/>
                  <a:gd name="connsiteX19" fmla="*/ 93765 w 218229"/>
                  <a:gd name="connsiteY19" fmla="*/ 222994 h 261661"/>
                  <a:gd name="connsiteX20" fmla="*/ 172148 w 218229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29" h="261661">
                    <a:moveTo>
                      <a:pt x="218229" y="96929"/>
                    </a:moveTo>
                    <a:lnTo>
                      <a:pt x="218229" y="255306"/>
                    </a:lnTo>
                    <a:lnTo>
                      <a:pt x="176378" y="255306"/>
                    </a:lnTo>
                    <a:lnTo>
                      <a:pt x="173216" y="221406"/>
                    </a:lnTo>
                    <a:lnTo>
                      <a:pt x="171614" y="221406"/>
                    </a:lnTo>
                    <a:cubicBezTo>
                      <a:pt x="155719" y="244712"/>
                      <a:pt x="121837" y="261662"/>
                      <a:pt x="83703" y="261662"/>
                    </a:cubicBezTo>
                    <a:cubicBezTo>
                      <a:pt x="32835" y="261662"/>
                      <a:pt x="0" y="231998"/>
                      <a:pt x="0" y="190156"/>
                    </a:cubicBezTo>
                    <a:cubicBezTo>
                      <a:pt x="0" y="149370"/>
                      <a:pt x="30187" y="121826"/>
                      <a:pt x="87398" y="113879"/>
                    </a:cubicBezTo>
                    <a:lnTo>
                      <a:pt x="172148" y="102227"/>
                    </a:lnTo>
                    <a:lnTo>
                      <a:pt x="172148" y="96929"/>
                    </a:lnTo>
                    <a:cubicBezTo>
                      <a:pt x="172148" y="58793"/>
                      <a:pt x="153070" y="39723"/>
                      <a:pt x="113890" y="39723"/>
                    </a:cubicBezTo>
                    <a:cubicBezTo>
                      <a:pt x="77336" y="39723"/>
                      <a:pt x="58258" y="56673"/>
                      <a:pt x="56144" y="86337"/>
                    </a:cubicBezTo>
                    <a:lnTo>
                      <a:pt x="8482" y="86337"/>
                    </a:lnTo>
                    <a:cubicBezTo>
                      <a:pt x="12199" y="32838"/>
                      <a:pt x="51914" y="0"/>
                      <a:pt x="115470" y="0"/>
                    </a:cubicBezTo>
                    <a:cubicBezTo>
                      <a:pt x="181164" y="0"/>
                      <a:pt x="218229" y="35487"/>
                      <a:pt x="218229" y="96929"/>
                    </a:cubicBezTo>
                    <a:close/>
                    <a:moveTo>
                      <a:pt x="172148" y="148308"/>
                    </a:moveTo>
                    <a:lnTo>
                      <a:pt x="172148" y="137714"/>
                    </a:lnTo>
                    <a:lnTo>
                      <a:pt x="102759" y="147249"/>
                    </a:lnTo>
                    <a:cubicBezTo>
                      <a:pt x="63045" y="152547"/>
                      <a:pt x="47662" y="167378"/>
                      <a:pt x="47662" y="188564"/>
                    </a:cubicBezTo>
                    <a:cubicBezTo>
                      <a:pt x="47662" y="209755"/>
                      <a:pt x="64091" y="222994"/>
                      <a:pt x="93765" y="222994"/>
                    </a:cubicBezTo>
                    <a:cubicBezTo>
                      <a:pt x="139847" y="222994"/>
                      <a:pt x="172148" y="191213"/>
                      <a:pt x="172148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6" name="Vrije vorm: vorm 25">
                <a:extLst>
                  <a:ext uri="{FF2B5EF4-FFF2-40B4-BE49-F238E27FC236}">
                    <a16:creationId xmlns:a16="http://schemas.microsoft.com/office/drawing/2014/main" id="{5D23850B-729E-9975-0525-BC2B4A3C6A89}"/>
                  </a:ext>
                </a:extLst>
              </p:cNvPr>
              <p:cNvSpPr/>
              <p:nvPr/>
            </p:nvSpPr>
            <p:spPr>
              <a:xfrm>
                <a:off x="5979206" y="3342777"/>
                <a:ext cx="373948" cy="255306"/>
              </a:xfrm>
              <a:custGeom>
                <a:avLst/>
                <a:gdLst>
                  <a:gd name="connsiteX0" fmla="*/ 373949 w 373948"/>
                  <a:gd name="connsiteY0" fmla="*/ 97991 h 255306"/>
                  <a:gd name="connsiteX1" fmla="*/ 373949 w 373948"/>
                  <a:gd name="connsiteY1" fmla="*/ 255306 h 255306"/>
                  <a:gd name="connsiteX2" fmla="*/ 327333 w 373948"/>
                  <a:gd name="connsiteY2" fmla="*/ 255306 h 255306"/>
                  <a:gd name="connsiteX3" fmla="*/ 327333 w 373948"/>
                  <a:gd name="connsiteY3" fmla="*/ 113879 h 255306"/>
                  <a:gd name="connsiteX4" fmla="*/ 274885 w 373948"/>
                  <a:gd name="connsiteY4" fmla="*/ 41313 h 255306"/>
                  <a:gd name="connsiteX5" fmla="*/ 210282 w 373948"/>
                  <a:gd name="connsiteY5" fmla="*/ 118649 h 255306"/>
                  <a:gd name="connsiteX6" fmla="*/ 210282 w 373948"/>
                  <a:gd name="connsiteY6" fmla="*/ 255306 h 255306"/>
                  <a:gd name="connsiteX7" fmla="*/ 163666 w 373948"/>
                  <a:gd name="connsiteY7" fmla="*/ 255306 h 255306"/>
                  <a:gd name="connsiteX8" fmla="*/ 163666 w 373948"/>
                  <a:gd name="connsiteY8" fmla="*/ 113879 h 255306"/>
                  <a:gd name="connsiteX9" fmla="*/ 111753 w 373948"/>
                  <a:gd name="connsiteY9" fmla="*/ 41313 h 255306"/>
                  <a:gd name="connsiteX10" fmla="*/ 46593 w 373948"/>
                  <a:gd name="connsiteY10" fmla="*/ 118649 h 255306"/>
                  <a:gd name="connsiteX11" fmla="*/ 46593 w 373948"/>
                  <a:gd name="connsiteY11" fmla="*/ 255306 h 255306"/>
                  <a:gd name="connsiteX12" fmla="*/ 0 w 373948"/>
                  <a:gd name="connsiteY12" fmla="*/ 255306 h 255306"/>
                  <a:gd name="connsiteX13" fmla="*/ 0 w 373948"/>
                  <a:gd name="connsiteY13" fmla="*/ 6356 h 255306"/>
                  <a:gd name="connsiteX14" fmla="*/ 41829 w 373948"/>
                  <a:gd name="connsiteY14" fmla="*/ 6356 h 255306"/>
                  <a:gd name="connsiteX15" fmla="*/ 45013 w 373948"/>
                  <a:gd name="connsiteY15" fmla="*/ 39723 h 255306"/>
                  <a:gd name="connsiteX16" fmla="*/ 46593 w 373948"/>
                  <a:gd name="connsiteY16" fmla="*/ 39723 h 255306"/>
                  <a:gd name="connsiteX17" fmla="*/ 124464 w 373948"/>
                  <a:gd name="connsiteY17" fmla="*/ 0 h 255306"/>
                  <a:gd name="connsiteX18" fmla="*/ 199151 w 373948"/>
                  <a:gd name="connsiteY18" fmla="*/ 46609 h 255306"/>
                  <a:gd name="connsiteX19" fmla="*/ 200732 w 373948"/>
                  <a:gd name="connsiteY19" fmla="*/ 46609 h 255306"/>
                  <a:gd name="connsiteX20" fmla="*/ 287084 w 373948"/>
                  <a:gd name="connsiteY20" fmla="*/ 0 h 255306"/>
                  <a:gd name="connsiteX21" fmla="*/ 373949 w 373948"/>
                  <a:gd name="connsiteY21" fmla="*/ 97991 h 25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73948" h="255306">
                    <a:moveTo>
                      <a:pt x="373949" y="97991"/>
                    </a:moveTo>
                    <a:lnTo>
                      <a:pt x="373949" y="255306"/>
                    </a:lnTo>
                    <a:lnTo>
                      <a:pt x="327333" y="255306"/>
                    </a:lnTo>
                    <a:lnTo>
                      <a:pt x="327333" y="113879"/>
                    </a:lnTo>
                    <a:cubicBezTo>
                      <a:pt x="327333" y="62501"/>
                      <a:pt x="308277" y="41313"/>
                      <a:pt x="274885" y="41313"/>
                    </a:cubicBezTo>
                    <a:cubicBezTo>
                      <a:pt x="236773" y="41313"/>
                      <a:pt x="210282" y="68857"/>
                      <a:pt x="210282" y="118649"/>
                    </a:cubicBezTo>
                    <a:lnTo>
                      <a:pt x="210282" y="255306"/>
                    </a:lnTo>
                    <a:lnTo>
                      <a:pt x="163666" y="255306"/>
                    </a:lnTo>
                    <a:lnTo>
                      <a:pt x="163666" y="113879"/>
                    </a:lnTo>
                    <a:cubicBezTo>
                      <a:pt x="163666" y="61972"/>
                      <a:pt x="145123" y="41313"/>
                      <a:pt x="111753" y="41313"/>
                    </a:cubicBezTo>
                    <a:cubicBezTo>
                      <a:pt x="73619" y="41313"/>
                      <a:pt x="46593" y="68327"/>
                      <a:pt x="46593" y="118649"/>
                    </a:cubicBezTo>
                    <a:lnTo>
                      <a:pt x="46593" y="255306"/>
                    </a:lnTo>
                    <a:lnTo>
                      <a:pt x="0" y="255306"/>
                    </a:lnTo>
                    <a:lnTo>
                      <a:pt x="0" y="6356"/>
                    </a:lnTo>
                    <a:lnTo>
                      <a:pt x="41829" y="6356"/>
                    </a:lnTo>
                    <a:lnTo>
                      <a:pt x="45013" y="39723"/>
                    </a:lnTo>
                    <a:lnTo>
                      <a:pt x="46593" y="39723"/>
                    </a:lnTo>
                    <a:cubicBezTo>
                      <a:pt x="62488" y="14828"/>
                      <a:pt x="92674" y="0"/>
                      <a:pt x="124464" y="0"/>
                    </a:cubicBezTo>
                    <a:cubicBezTo>
                      <a:pt x="157834" y="0"/>
                      <a:pt x="185371" y="15888"/>
                      <a:pt x="199151" y="46609"/>
                    </a:cubicBezTo>
                    <a:lnTo>
                      <a:pt x="200732" y="46609"/>
                    </a:lnTo>
                    <a:cubicBezTo>
                      <a:pt x="217161" y="19065"/>
                      <a:pt x="249462" y="0"/>
                      <a:pt x="287084" y="0"/>
                    </a:cubicBezTo>
                    <a:cubicBezTo>
                      <a:pt x="338464" y="0"/>
                      <a:pt x="373949" y="35487"/>
                      <a:pt x="373949" y="979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7" name="Vrije vorm: vorm 26">
                <a:extLst>
                  <a:ext uri="{FF2B5EF4-FFF2-40B4-BE49-F238E27FC236}">
                    <a16:creationId xmlns:a16="http://schemas.microsoft.com/office/drawing/2014/main" id="{643FD8A5-2B72-B627-BAA6-8FCB2FEED8CB}"/>
                  </a:ext>
                </a:extLst>
              </p:cNvPr>
              <p:cNvSpPr/>
              <p:nvPr/>
            </p:nvSpPr>
            <p:spPr>
              <a:xfrm>
                <a:off x="6408541" y="3342777"/>
                <a:ext cx="246300" cy="261661"/>
              </a:xfrm>
              <a:custGeom>
                <a:avLst/>
                <a:gdLst>
                  <a:gd name="connsiteX0" fmla="*/ 244720 w 246300"/>
                  <a:gd name="connsiteY0" fmla="*/ 141955 h 261661"/>
                  <a:gd name="connsiteX1" fmla="*/ 47684 w 246300"/>
                  <a:gd name="connsiteY1" fmla="*/ 141955 h 261661"/>
                  <a:gd name="connsiteX2" fmla="*/ 129250 w 246300"/>
                  <a:gd name="connsiteY2" fmla="*/ 221406 h 261661"/>
                  <a:gd name="connsiteX3" fmla="*/ 198639 w 246300"/>
                  <a:gd name="connsiteY3" fmla="*/ 182208 h 261661"/>
                  <a:gd name="connsiteX4" fmla="*/ 242606 w 246300"/>
                  <a:gd name="connsiteY4" fmla="*/ 182208 h 261661"/>
                  <a:gd name="connsiteX5" fmla="*/ 127648 w 246300"/>
                  <a:gd name="connsiteY5" fmla="*/ 261662 h 261661"/>
                  <a:gd name="connsiteX6" fmla="*/ 0 w 246300"/>
                  <a:gd name="connsiteY6" fmla="*/ 132420 h 261661"/>
                  <a:gd name="connsiteX7" fmla="*/ 128182 w 246300"/>
                  <a:gd name="connsiteY7" fmla="*/ 0 h 261661"/>
                  <a:gd name="connsiteX8" fmla="*/ 246301 w 246300"/>
                  <a:gd name="connsiteY8" fmla="*/ 121826 h 261661"/>
                  <a:gd name="connsiteX9" fmla="*/ 244720 w 246300"/>
                  <a:gd name="connsiteY9" fmla="*/ 141955 h 261661"/>
                  <a:gd name="connsiteX10" fmla="*/ 49799 w 246300"/>
                  <a:gd name="connsiteY10" fmla="*/ 105406 h 261661"/>
                  <a:gd name="connsiteX11" fmla="*/ 199151 w 246300"/>
                  <a:gd name="connsiteY11" fmla="*/ 105406 h 261661"/>
                  <a:gd name="connsiteX12" fmla="*/ 128182 w 246300"/>
                  <a:gd name="connsiteY12" fmla="*/ 38664 h 261661"/>
                  <a:gd name="connsiteX13" fmla="*/ 49799 w 246300"/>
                  <a:gd name="connsiteY13" fmla="*/ 105406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6300" h="261661">
                    <a:moveTo>
                      <a:pt x="244720" y="141955"/>
                    </a:moveTo>
                    <a:lnTo>
                      <a:pt x="47684" y="141955"/>
                    </a:lnTo>
                    <a:cubicBezTo>
                      <a:pt x="51379" y="194392"/>
                      <a:pt x="84750" y="221406"/>
                      <a:pt x="129250" y="221406"/>
                    </a:cubicBezTo>
                    <a:cubicBezTo>
                      <a:pt x="160505" y="221406"/>
                      <a:pt x="185928" y="207635"/>
                      <a:pt x="198639" y="182208"/>
                    </a:cubicBezTo>
                    <a:lnTo>
                      <a:pt x="242606" y="182208"/>
                    </a:lnTo>
                    <a:cubicBezTo>
                      <a:pt x="229360" y="231468"/>
                      <a:pt x="183791" y="261662"/>
                      <a:pt x="127648" y="261662"/>
                    </a:cubicBezTo>
                    <a:cubicBezTo>
                      <a:pt x="52982" y="261662"/>
                      <a:pt x="0" y="209220"/>
                      <a:pt x="0" y="132420"/>
                    </a:cubicBezTo>
                    <a:cubicBezTo>
                      <a:pt x="0" y="54026"/>
                      <a:pt x="55097" y="0"/>
                      <a:pt x="128182" y="0"/>
                    </a:cubicBezTo>
                    <a:cubicBezTo>
                      <a:pt x="197036" y="0"/>
                      <a:pt x="246301" y="48201"/>
                      <a:pt x="246301" y="121826"/>
                    </a:cubicBezTo>
                    <a:cubicBezTo>
                      <a:pt x="246301" y="129241"/>
                      <a:pt x="245767" y="135069"/>
                      <a:pt x="244720" y="141955"/>
                    </a:cubicBezTo>
                    <a:close/>
                    <a:moveTo>
                      <a:pt x="49799" y="105406"/>
                    </a:moveTo>
                    <a:lnTo>
                      <a:pt x="199151" y="105406"/>
                    </a:lnTo>
                    <a:cubicBezTo>
                      <a:pt x="193341" y="60384"/>
                      <a:pt x="166316" y="38664"/>
                      <a:pt x="128182" y="38664"/>
                    </a:cubicBezTo>
                    <a:cubicBezTo>
                      <a:pt x="88445" y="38664"/>
                      <a:pt x="58258" y="62501"/>
                      <a:pt x="49799" y="10540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8" name="Vrije vorm: vorm 27">
                <a:extLst>
                  <a:ext uri="{FF2B5EF4-FFF2-40B4-BE49-F238E27FC236}">
                    <a16:creationId xmlns:a16="http://schemas.microsoft.com/office/drawing/2014/main" id="{6B5A8A80-AB9A-85A0-98C2-9B41D17C21C3}"/>
                  </a:ext>
                </a:extLst>
              </p:cNvPr>
              <p:cNvSpPr/>
              <p:nvPr/>
            </p:nvSpPr>
            <p:spPr>
              <a:xfrm>
                <a:off x="6711965" y="3344364"/>
                <a:ext cx="140358" cy="253718"/>
              </a:xfrm>
              <a:custGeom>
                <a:avLst/>
                <a:gdLst>
                  <a:gd name="connsiteX0" fmla="*/ 140359 w 140358"/>
                  <a:gd name="connsiteY0" fmla="*/ 4236 h 253718"/>
                  <a:gd name="connsiteX1" fmla="*/ 140359 w 140358"/>
                  <a:gd name="connsiteY1" fmla="*/ 44492 h 253718"/>
                  <a:gd name="connsiteX2" fmla="*/ 118654 w 140358"/>
                  <a:gd name="connsiteY2" fmla="*/ 42905 h 253718"/>
                  <a:gd name="connsiteX3" fmla="*/ 46615 w 140358"/>
                  <a:gd name="connsiteY3" fmla="*/ 123418 h 253718"/>
                  <a:gd name="connsiteX4" fmla="*/ 46615 w 140358"/>
                  <a:gd name="connsiteY4" fmla="*/ 253719 h 253718"/>
                  <a:gd name="connsiteX5" fmla="*/ 0 w 140358"/>
                  <a:gd name="connsiteY5" fmla="*/ 253719 h 253718"/>
                  <a:gd name="connsiteX6" fmla="*/ 0 w 140358"/>
                  <a:gd name="connsiteY6" fmla="*/ 4768 h 253718"/>
                  <a:gd name="connsiteX7" fmla="*/ 41317 w 140358"/>
                  <a:gd name="connsiteY7" fmla="*/ 4768 h 253718"/>
                  <a:gd name="connsiteX8" fmla="*/ 45035 w 140358"/>
                  <a:gd name="connsiteY8" fmla="*/ 42905 h 253718"/>
                  <a:gd name="connsiteX9" fmla="*/ 46615 w 140358"/>
                  <a:gd name="connsiteY9" fmla="*/ 42905 h 253718"/>
                  <a:gd name="connsiteX10" fmla="*/ 115470 w 140358"/>
                  <a:gd name="connsiteY10" fmla="*/ 0 h 253718"/>
                  <a:gd name="connsiteX11" fmla="*/ 140359 w 140358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8" h="253718">
                    <a:moveTo>
                      <a:pt x="140359" y="4236"/>
                    </a:moveTo>
                    <a:lnTo>
                      <a:pt x="140359" y="44492"/>
                    </a:lnTo>
                    <a:cubicBezTo>
                      <a:pt x="132946" y="43434"/>
                      <a:pt x="125532" y="42905"/>
                      <a:pt x="118654" y="42905"/>
                    </a:cubicBezTo>
                    <a:cubicBezTo>
                      <a:pt x="72572" y="42905"/>
                      <a:pt x="46615" y="68857"/>
                      <a:pt x="46615" y="123418"/>
                    </a:cubicBezTo>
                    <a:lnTo>
                      <a:pt x="46615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7" y="4768"/>
                    </a:lnTo>
                    <a:lnTo>
                      <a:pt x="45035" y="42905"/>
                    </a:lnTo>
                    <a:lnTo>
                      <a:pt x="46615" y="42905"/>
                    </a:lnTo>
                    <a:cubicBezTo>
                      <a:pt x="58280" y="16420"/>
                      <a:pt x="84749" y="0"/>
                      <a:pt x="115470" y="0"/>
                    </a:cubicBezTo>
                    <a:cubicBezTo>
                      <a:pt x="125020" y="0"/>
                      <a:pt x="133480" y="1589"/>
                      <a:pt x="140359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CFCA0F9B-B997-3D23-61A9-79BA31A97333}"/>
                </a:ext>
              </a:extLst>
            </p:cNvPr>
            <p:cNvSpPr/>
            <p:nvPr/>
          </p:nvSpPr>
          <p:spPr>
            <a:xfrm>
              <a:off x="1677855" y="2998503"/>
              <a:ext cx="1023815" cy="1116777"/>
            </a:xfrm>
            <a:custGeom>
              <a:avLst/>
              <a:gdLst>
                <a:gd name="connsiteX0" fmla="*/ 562384 w 1023815"/>
                <a:gd name="connsiteY0" fmla="*/ 1116778 h 1116777"/>
                <a:gd name="connsiteX1" fmla="*/ 340960 w 1023815"/>
                <a:gd name="connsiteY1" fmla="*/ 1116778 h 1116777"/>
                <a:gd name="connsiteX2" fmla="*/ 340960 w 1023815"/>
                <a:gd name="connsiteY2" fmla="*/ 918118 h 1116777"/>
                <a:gd name="connsiteX3" fmla="*/ 562393 w 1023815"/>
                <a:gd name="connsiteY3" fmla="*/ 696685 h 1116777"/>
                <a:gd name="connsiteX4" fmla="*/ 681922 w 1023815"/>
                <a:gd name="connsiteY4" fmla="*/ 696685 h 1116777"/>
                <a:gd name="connsiteX5" fmla="*/ 681922 w 1023815"/>
                <a:gd name="connsiteY5" fmla="*/ 395930 h 1116777"/>
                <a:gd name="connsiteX6" fmla="*/ 653525 w 1023815"/>
                <a:gd name="connsiteY6" fmla="*/ 329947 h 1116777"/>
                <a:gd name="connsiteX7" fmla="*/ 427631 w 1023815"/>
                <a:gd name="connsiteY7" fmla="*/ 116101 h 1116777"/>
                <a:gd name="connsiteX8" fmla="*/ 356174 w 1023815"/>
                <a:gd name="connsiteY8" fmla="*/ 116101 h 1116777"/>
                <a:gd name="connsiteX9" fmla="*/ 130278 w 1023815"/>
                <a:gd name="connsiteY9" fmla="*/ 329947 h 1116777"/>
                <a:gd name="connsiteX10" fmla="*/ 101883 w 1023815"/>
                <a:gd name="connsiteY10" fmla="*/ 395930 h 1116777"/>
                <a:gd name="connsiteX11" fmla="*/ 101883 w 1023815"/>
                <a:gd name="connsiteY11" fmla="*/ 719394 h 1116777"/>
                <a:gd name="connsiteX12" fmla="*/ 217589 w 1023815"/>
                <a:gd name="connsiteY12" fmla="*/ 854190 h 1116777"/>
                <a:gd name="connsiteX13" fmla="*/ 238244 w 1023815"/>
                <a:gd name="connsiteY13" fmla="*/ 878219 h 1116777"/>
                <a:gd name="connsiteX14" fmla="*/ 238252 w 1023815"/>
                <a:gd name="connsiteY14" fmla="*/ 931914 h 1116777"/>
                <a:gd name="connsiteX15" fmla="*/ 211452 w 1023815"/>
                <a:gd name="connsiteY15" fmla="*/ 956136 h 1116777"/>
                <a:gd name="connsiteX16" fmla="*/ 0 w 1023815"/>
                <a:gd name="connsiteY16" fmla="*/ 719394 h 1116777"/>
                <a:gd name="connsiteX17" fmla="*/ 0 w 1023815"/>
                <a:gd name="connsiteY17" fmla="*/ 395930 h 1116777"/>
                <a:gd name="connsiteX18" fmla="*/ 60238 w 1023815"/>
                <a:gd name="connsiteY18" fmla="*/ 255959 h 1116777"/>
                <a:gd name="connsiteX19" fmla="*/ 286132 w 1023815"/>
                <a:gd name="connsiteY19" fmla="*/ 42110 h 1116777"/>
                <a:gd name="connsiteX20" fmla="*/ 497672 w 1023815"/>
                <a:gd name="connsiteY20" fmla="*/ 42110 h 1116777"/>
                <a:gd name="connsiteX21" fmla="*/ 723568 w 1023815"/>
                <a:gd name="connsiteY21" fmla="*/ 255959 h 1116777"/>
                <a:gd name="connsiteX22" fmla="*/ 783804 w 1023815"/>
                <a:gd name="connsiteY22" fmla="*/ 395930 h 1116777"/>
                <a:gd name="connsiteX23" fmla="*/ 783804 w 1023815"/>
                <a:gd name="connsiteY23" fmla="*/ 696685 h 1116777"/>
                <a:gd name="connsiteX24" fmla="*/ 999486 w 1023815"/>
                <a:gd name="connsiteY24" fmla="*/ 696685 h 1116777"/>
                <a:gd name="connsiteX25" fmla="*/ 1023816 w 1023815"/>
                <a:gd name="connsiteY25" fmla="*/ 721017 h 1116777"/>
                <a:gd name="connsiteX26" fmla="*/ 1023816 w 1023815"/>
                <a:gd name="connsiteY26" fmla="*/ 774238 h 1116777"/>
                <a:gd name="connsiteX27" fmla="*/ 999486 w 1023815"/>
                <a:gd name="connsiteY27" fmla="*/ 798569 h 1116777"/>
                <a:gd name="connsiteX28" fmla="*/ 783804 w 1023815"/>
                <a:gd name="connsiteY28" fmla="*/ 798569 h 1116777"/>
                <a:gd name="connsiteX29" fmla="*/ 783804 w 1023815"/>
                <a:gd name="connsiteY29" fmla="*/ 895356 h 1116777"/>
                <a:gd name="connsiteX30" fmla="*/ 562384 w 1023815"/>
                <a:gd name="connsiteY30" fmla="*/ 1116775 h 1116777"/>
                <a:gd name="connsiteX31" fmla="*/ 442844 w 1023815"/>
                <a:gd name="connsiteY31" fmla="*/ 1014898 h 1116777"/>
                <a:gd name="connsiteX32" fmla="*/ 562382 w 1023815"/>
                <a:gd name="connsiteY32" fmla="*/ 1014898 h 1116777"/>
                <a:gd name="connsiteX33" fmla="*/ 681922 w 1023815"/>
                <a:gd name="connsiteY33" fmla="*/ 895356 h 1116777"/>
                <a:gd name="connsiteX34" fmla="*/ 681922 w 1023815"/>
                <a:gd name="connsiteY34" fmla="*/ 798569 h 1116777"/>
                <a:gd name="connsiteX35" fmla="*/ 562391 w 1023815"/>
                <a:gd name="connsiteY35" fmla="*/ 798569 h 1116777"/>
                <a:gd name="connsiteX36" fmla="*/ 442844 w 1023815"/>
                <a:gd name="connsiteY36" fmla="*/ 918118 h 1116777"/>
                <a:gd name="connsiteX37" fmla="*/ 442844 w 1023815"/>
                <a:gd name="connsiteY37" fmla="*/ 1014898 h 111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23815" h="1116777">
                  <a:moveTo>
                    <a:pt x="562384" y="1116778"/>
                  </a:moveTo>
                  <a:lnTo>
                    <a:pt x="340960" y="1116778"/>
                  </a:lnTo>
                  <a:lnTo>
                    <a:pt x="340960" y="918118"/>
                  </a:lnTo>
                  <a:cubicBezTo>
                    <a:pt x="340960" y="795825"/>
                    <a:pt x="440100" y="696685"/>
                    <a:pt x="562393" y="696685"/>
                  </a:cubicBezTo>
                  <a:lnTo>
                    <a:pt x="681922" y="696685"/>
                  </a:lnTo>
                  <a:lnTo>
                    <a:pt x="681922" y="395930"/>
                  </a:lnTo>
                  <a:cubicBezTo>
                    <a:pt x="681922" y="371080"/>
                    <a:pt x="671572" y="347030"/>
                    <a:pt x="653525" y="329947"/>
                  </a:cubicBezTo>
                  <a:lnTo>
                    <a:pt x="427631" y="116101"/>
                  </a:lnTo>
                  <a:cubicBezTo>
                    <a:pt x="407593" y="97134"/>
                    <a:pt x="376211" y="97134"/>
                    <a:pt x="356174" y="116101"/>
                  </a:cubicBezTo>
                  <a:lnTo>
                    <a:pt x="130278" y="329947"/>
                  </a:lnTo>
                  <a:cubicBezTo>
                    <a:pt x="112150" y="347106"/>
                    <a:pt x="101883" y="370968"/>
                    <a:pt x="101883" y="395930"/>
                  </a:cubicBezTo>
                  <a:lnTo>
                    <a:pt x="101883" y="719394"/>
                  </a:lnTo>
                  <a:cubicBezTo>
                    <a:pt x="101883" y="787563"/>
                    <a:pt x="152165" y="844210"/>
                    <a:pt x="217589" y="854190"/>
                  </a:cubicBezTo>
                  <a:cubicBezTo>
                    <a:pt x="229466" y="856002"/>
                    <a:pt x="238241" y="866204"/>
                    <a:pt x="238244" y="878219"/>
                  </a:cubicBezTo>
                  <a:lnTo>
                    <a:pt x="238252" y="931914"/>
                  </a:lnTo>
                  <a:cubicBezTo>
                    <a:pt x="238255" y="946328"/>
                    <a:pt x="225775" y="957746"/>
                    <a:pt x="211452" y="956136"/>
                  </a:cubicBezTo>
                  <a:cubicBezTo>
                    <a:pt x="92642" y="942777"/>
                    <a:pt x="0" y="841699"/>
                    <a:pt x="0" y="719394"/>
                  </a:cubicBezTo>
                  <a:lnTo>
                    <a:pt x="0" y="395930"/>
                  </a:lnTo>
                  <a:cubicBezTo>
                    <a:pt x="0" y="343217"/>
                    <a:pt x="21956" y="292198"/>
                    <a:pt x="60238" y="255959"/>
                  </a:cubicBezTo>
                  <a:lnTo>
                    <a:pt x="286132" y="42110"/>
                  </a:lnTo>
                  <a:cubicBezTo>
                    <a:pt x="345441" y="-14036"/>
                    <a:pt x="438361" y="-14038"/>
                    <a:pt x="497672" y="42110"/>
                  </a:cubicBezTo>
                  <a:lnTo>
                    <a:pt x="723568" y="255959"/>
                  </a:lnTo>
                  <a:cubicBezTo>
                    <a:pt x="761849" y="292200"/>
                    <a:pt x="783804" y="343217"/>
                    <a:pt x="783804" y="395930"/>
                  </a:cubicBezTo>
                  <a:lnTo>
                    <a:pt x="783804" y="696685"/>
                  </a:lnTo>
                  <a:lnTo>
                    <a:pt x="999486" y="696685"/>
                  </a:lnTo>
                  <a:cubicBezTo>
                    <a:pt x="1012923" y="696685"/>
                    <a:pt x="1023816" y="707580"/>
                    <a:pt x="1023816" y="721017"/>
                  </a:cubicBezTo>
                  <a:lnTo>
                    <a:pt x="1023816" y="774238"/>
                  </a:lnTo>
                  <a:cubicBezTo>
                    <a:pt x="1023816" y="787675"/>
                    <a:pt x="1012923" y="798569"/>
                    <a:pt x="999486" y="798569"/>
                  </a:cubicBezTo>
                  <a:lnTo>
                    <a:pt x="783804" y="798569"/>
                  </a:lnTo>
                  <a:lnTo>
                    <a:pt x="783804" y="895356"/>
                  </a:lnTo>
                  <a:cubicBezTo>
                    <a:pt x="783804" y="1017643"/>
                    <a:pt x="684671" y="1116775"/>
                    <a:pt x="562384" y="1116775"/>
                  </a:cubicBezTo>
                  <a:close/>
                  <a:moveTo>
                    <a:pt x="442844" y="1014898"/>
                  </a:moveTo>
                  <a:lnTo>
                    <a:pt x="562382" y="1014898"/>
                  </a:lnTo>
                  <a:cubicBezTo>
                    <a:pt x="628296" y="1014898"/>
                    <a:pt x="681922" y="961270"/>
                    <a:pt x="681922" y="895356"/>
                  </a:cubicBezTo>
                  <a:lnTo>
                    <a:pt x="681922" y="798569"/>
                  </a:lnTo>
                  <a:lnTo>
                    <a:pt x="562391" y="798569"/>
                  </a:lnTo>
                  <a:cubicBezTo>
                    <a:pt x="496472" y="798569"/>
                    <a:pt x="442844" y="852197"/>
                    <a:pt x="442844" y="918118"/>
                  </a:cubicBezTo>
                  <a:lnTo>
                    <a:pt x="442844" y="1014898"/>
                  </a:lnTo>
                  <a:close/>
                </a:path>
              </a:pathLst>
            </a:custGeom>
            <a:solidFill>
              <a:schemeClr val="bg1"/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519BD6E-D82A-AD8E-8A86-90C0CCE4BB9E}"/>
                </a:ext>
              </a:extLst>
            </p:cNvPr>
            <p:cNvSpPr/>
            <p:nvPr/>
          </p:nvSpPr>
          <p:spPr>
            <a:xfrm>
              <a:off x="2240236" y="3797072"/>
              <a:ext cx="221421" cy="318208"/>
            </a:xfrm>
            <a:custGeom>
              <a:avLst/>
              <a:gdLst>
                <a:gd name="connsiteX0" fmla="*/ 0 w 221421"/>
                <a:gd name="connsiteY0" fmla="*/ 318208 h 318208"/>
                <a:gd name="connsiteX1" fmla="*/ 0 w 221421"/>
                <a:gd name="connsiteY1" fmla="*/ 216328 h 318208"/>
                <a:gd name="connsiteX2" fmla="*/ 119540 w 221421"/>
                <a:gd name="connsiteY2" fmla="*/ 96786 h 318208"/>
                <a:gd name="connsiteX3" fmla="*/ 119540 w 221421"/>
                <a:gd name="connsiteY3" fmla="*/ 0 h 318208"/>
                <a:gd name="connsiteX4" fmla="*/ 221422 w 221421"/>
                <a:gd name="connsiteY4" fmla="*/ 0 h 318208"/>
                <a:gd name="connsiteX5" fmla="*/ 221422 w 221421"/>
                <a:gd name="connsiteY5" fmla="*/ 96786 h 318208"/>
                <a:gd name="connsiteX6" fmla="*/ 0 w 221421"/>
                <a:gd name="connsiteY6" fmla="*/ 318208 h 31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421" h="318208">
                  <a:moveTo>
                    <a:pt x="0" y="318208"/>
                  </a:moveTo>
                  <a:lnTo>
                    <a:pt x="0" y="216328"/>
                  </a:lnTo>
                  <a:cubicBezTo>
                    <a:pt x="65914" y="216328"/>
                    <a:pt x="119540" y="162700"/>
                    <a:pt x="119540" y="96786"/>
                  </a:cubicBezTo>
                  <a:lnTo>
                    <a:pt x="119540" y="0"/>
                  </a:lnTo>
                  <a:lnTo>
                    <a:pt x="221422" y="0"/>
                  </a:lnTo>
                  <a:lnTo>
                    <a:pt x="221422" y="96786"/>
                  </a:lnTo>
                  <a:cubicBezTo>
                    <a:pt x="221422" y="218880"/>
                    <a:pt x="122093" y="318208"/>
                    <a:pt x="0" y="318208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5DCFBA80-7E4F-E6E4-DD9A-56AE5AA37383}"/>
                </a:ext>
              </a:extLst>
            </p:cNvPr>
            <p:cNvSpPr/>
            <p:nvPr/>
          </p:nvSpPr>
          <p:spPr>
            <a:xfrm>
              <a:off x="2018815" y="3695188"/>
              <a:ext cx="682855" cy="221432"/>
            </a:xfrm>
            <a:custGeom>
              <a:avLst/>
              <a:gdLst>
                <a:gd name="connsiteX0" fmla="*/ 101884 w 682855"/>
                <a:gd name="connsiteY0" fmla="*/ 221433 h 221432"/>
                <a:gd name="connsiteX1" fmla="*/ 0 w 682855"/>
                <a:gd name="connsiteY1" fmla="*/ 221433 h 221432"/>
                <a:gd name="connsiteX2" fmla="*/ 221431 w 682855"/>
                <a:gd name="connsiteY2" fmla="*/ 0 h 221432"/>
                <a:gd name="connsiteX3" fmla="*/ 658526 w 682855"/>
                <a:gd name="connsiteY3" fmla="*/ 0 h 221432"/>
                <a:gd name="connsiteX4" fmla="*/ 682855 w 682855"/>
                <a:gd name="connsiteY4" fmla="*/ 24332 h 221432"/>
                <a:gd name="connsiteX5" fmla="*/ 682855 w 682855"/>
                <a:gd name="connsiteY5" fmla="*/ 77552 h 221432"/>
                <a:gd name="connsiteX6" fmla="*/ 658526 w 682855"/>
                <a:gd name="connsiteY6" fmla="*/ 101884 h 221432"/>
                <a:gd name="connsiteX7" fmla="*/ 221431 w 682855"/>
                <a:gd name="connsiteY7" fmla="*/ 101884 h 221432"/>
                <a:gd name="connsiteX8" fmla="*/ 101884 w 682855"/>
                <a:gd name="connsiteY8" fmla="*/ 221433 h 22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2855" h="221432">
                  <a:moveTo>
                    <a:pt x="101884" y="221433"/>
                  </a:moveTo>
                  <a:lnTo>
                    <a:pt x="0" y="221433"/>
                  </a:lnTo>
                  <a:cubicBezTo>
                    <a:pt x="0" y="99335"/>
                    <a:pt x="99333" y="0"/>
                    <a:pt x="221431" y="0"/>
                  </a:cubicBezTo>
                  <a:lnTo>
                    <a:pt x="658526" y="0"/>
                  </a:lnTo>
                  <a:cubicBezTo>
                    <a:pt x="671963" y="0"/>
                    <a:pt x="682855" y="10895"/>
                    <a:pt x="682855" y="24332"/>
                  </a:cubicBezTo>
                  <a:lnTo>
                    <a:pt x="682855" y="77552"/>
                  </a:lnTo>
                  <a:cubicBezTo>
                    <a:pt x="682855" y="90989"/>
                    <a:pt x="671963" y="101884"/>
                    <a:pt x="658526" y="101884"/>
                  </a:cubicBezTo>
                  <a:lnTo>
                    <a:pt x="221431" y="101884"/>
                  </a:lnTo>
                  <a:cubicBezTo>
                    <a:pt x="155512" y="101884"/>
                    <a:pt x="101884" y="155512"/>
                    <a:pt x="101884" y="221433"/>
                  </a:cubicBezTo>
                  <a:close/>
                </a:path>
              </a:pathLst>
            </a:custGeom>
            <a:solidFill>
              <a:schemeClr val="bg1"/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57518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alternatief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FA624-21FC-5F9D-5DBE-9F114EA5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872514"/>
            <a:ext cx="1107142" cy="288000"/>
          </a:xfrm>
        </p:spPr>
        <p:txBody>
          <a:bodyPr/>
          <a:lstStyle/>
          <a:p>
            <a:fld id="{903965A0-3D85-420C-ADFE-8FE88C4EBE87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50B28-8919-76DA-EB19-E8033A90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6709" y="6872514"/>
            <a:ext cx="8018582" cy="28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42609-0FE6-60A3-D8FF-6E9234D7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6658" y="6872514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4B70CBC-530B-1C3F-686C-863DC1032812}"/>
              </a:ext>
            </a:extLst>
          </p:cNvPr>
          <p:cNvSpPr>
            <a:spLocks/>
          </p:cNvSpPr>
          <p:nvPr userDrawn="1"/>
        </p:nvSpPr>
        <p:spPr>
          <a:xfrm flipH="1">
            <a:off x="8548914" y="-2496"/>
            <a:ext cx="3643086" cy="686049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98A55A-54F0-3FDF-A670-E2F8FF9E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000" y="2412772"/>
            <a:ext cx="6320971" cy="248330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ADF9BF-CA64-7DDA-B6BB-654742A72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7000" y="4988152"/>
            <a:ext cx="632097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grpSp>
        <p:nvGrpSpPr>
          <p:cNvPr id="30" name="Graphic 6">
            <a:extLst>
              <a:ext uri="{FF2B5EF4-FFF2-40B4-BE49-F238E27FC236}">
                <a16:creationId xmlns:a16="http://schemas.microsoft.com/office/drawing/2014/main" id="{3071B8BF-6DE2-5AEC-ECE6-D61C56D7E39E}"/>
              </a:ext>
            </a:extLst>
          </p:cNvPr>
          <p:cNvGrpSpPr/>
          <p:nvPr userDrawn="1"/>
        </p:nvGrpSpPr>
        <p:grpSpPr>
          <a:xfrm>
            <a:off x="8930457" y="527354"/>
            <a:ext cx="2880000" cy="630892"/>
            <a:chOff x="1677855" y="2998503"/>
            <a:chExt cx="5174469" cy="1116777"/>
          </a:xfrm>
        </p:grpSpPr>
        <p:grpSp>
          <p:nvGrpSpPr>
            <p:cNvPr id="31" name="Graphic 6">
              <a:extLst>
                <a:ext uri="{FF2B5EF4-FFF2-40B4-BE49-F238E27FC236}">
                  <a16:creationId xmlns:a16="http://schemas.microsoft.com/office/drawing/2014/main" id="{069845A1-A153-1E53-5D7C-7EE160A89DC6}"/>
                </a:ext>
              </a:extLst>
            </p:cNvPr>
            <p:cNvGrpSpPr/>
            <p:nvPr/>
          </p:nvGrpSpPr>
          <p:grpSpPr>
            <a:xfrm>
              <a:off x="2606685" y="3227307"/>
              <a:ext cx="4245638" cy="495781"/>
              <a:chOff x="2606685" y="3227307"/>
              <a:chExt cx="4245638" cy="495781"/>
            </a:xfrm>
            <a:solidFill>
              <a:schemeClr val="bg1"/>
            </a:solidFill>
          </p:grpSpPr>
          <p:sp>
            <p:nvSpPr>
              <p:cNvPr id="35" name="Vrije vorm: vorm 34">
                <a:extLst>
                  <a:ext uri="{FF2B5EF4-FFF2-40B4-BE49-F238E27FC236}">
                    <a16:creationId xmlns:a16="http://schemas.microsoft.com/office/drawing/2014/main" id="{D2E069BD-157A-4651-898B-C2F872710E3C}"/>
                  </a:ext>
                </a:extLst>
              </p:cNvPr>
              <p:cNvSpPr/>
              <p:nvPr/>
            </p:nvSpPr>
            <p:spPr>
              <a:xfrm>
                <a:off x="2606685" y="3349133"/>
                <a:ext cx="394081" cy="248950"/>
              </a:xfrm>
              <a:custGeom>
                <a:avLst/>
                <a:gdLst>
                  <a:gd name="connsiteX0" fmla="*/ 0 w 394081"/>
                  <a:gd name="connsiteY0" fmla="*/ 0 h 248950"/>
                  <a:gd name="connsiteX1" fmla="*/ 48196 w 394081"/>
                  <a:gd name="connsiteY1" fmla="*/ 0 h 248950"/>
                  <a:gd name="connsiteX2" fmla="*/ 108055 w 394081"/>
                  <a:gd name="connsiteY2" fmla="*/ 189094 h 248950"/>
                  <a:gd name="connsiteX3" fmla="*/ 109638 w 394081"/>
                  <a:gd name="connsiteY3" fmla="*/ 189094 h 248950"/>
                  <a:gd name="connsiteX4" fmla="*/ 175855 w 394081"/>
                  <a:gd name="connsiteY4" fmla="*/ 0 h 248950"/>
                  <a:gd name="connsiteX5" fmla="*/ 218227 w 394081"/>
                  <a:gd name="connsiteY5" fmla="*/ 0 h 248950"/>
                  <a:gd name="connsiteX6" fmla="*/ 284435 w 394081"/>
                  <a:gd name="connsiteY6" fmla="*/ 189094 h 248950"/>
                  <a:gd name="connsiteX7" fmla="*/ 286027 w 394081"/>
                  <a:gd name="connsiteY7" fmla="*/ 189094 h 248950"/>
                  <a:gd name="connsiteX8" fmla="*/ 345879 w 394081"/>
                  <a:gd name="connsiteY8" fmla="*/ 0 h 248950"/>
                  <a:gd name="connsiteX9" fmla="*/ 394082 w 394081"/>
                  <a:gd name="connsiteY9" fmla="*/ 0 h 248950"/>
                  <a:gd name="connsiteX10" fmla="*/ 310919 w 394081"/>
                  <a:gd name="connsiteY10" fmla="*/ 248950 h 248950"/>
                  <a:gd name="connsiteX11" fmla="*/ 263249 w 394081"/>
                  <a:gd name="connsiteY11" fmla="*/ 248950 h 248950"/>
                  <a:gd name="connsiteX12" fmla="*/ 197566 w 394081"/>
                  <a:gd name="connsiteY12" fmla="*/ 60914 h 248950"/>
                  <a:gd name="connsiteX13" fmla="*/ 196509 w 394081"/>
                  <a:gd name="connsiteY13" fmla="*/ 60914 h 248950"/>
                  <a:gd name="connsiteX14" fmla="*/ 130833 w 394081"/>
                  <a:gd name="connsiteY14" fmla="*/ 248950 h 248950"/>
                  <a:gd name="connsiteX15" fmla="*/ 83153 w 394081"/>
                  <a:gd name="connsiteY15" fmla="*/ 248950 h 248950"/>
                  <a:gd name="connsiteX16" fmla="*/ 0 w 394081"/>
                  <a:gd name="connsiteY16" fmla="*/ 0 h 24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94081" h="248950">
                    <a:moveTo>
                      <a:pt x="0" y="0"/>
                    </a:moveTo>
                    <a:lnTo>
                      <a:pt x="48196" y="0"/>
                    </a:lnTo>
                    <a:lnTo>
                      <a:pt x="108055" y="189094"/>
                    </a:lnTo>
                    <a:lnTo>
                      <a:pt x="109638" y="189094"/>
                    </a:lnTo>
                    <a:lnTo>
                      <a:pt x="175855" y="0"/>
                    </a:lnTo>
                    <a:lnTo>
                      <a:pt x="218227" y="0"/>
                    </a:lnTo>
                    <a:lnTo>
                      <a:pt x="284435" y="189094"/>
                    </a:lnTo>
                    <a:lnTo>
                      <a:pt x="286027" y="189094"/>
                    </a:lnTo>
                    <a:lnTo>
                      <a:pt x="345879" y="0"/>
                    </a:lnTo>
                    <a:lnTo>
                      <a:pt x="394082" y="0"/>
                    </a:lnTo>
                    <a:lnTo>
                      <a:pt x="310919" y="248950"/>
                    </a:lnTo>
                    <a:lnTo>
                      <a:pt x="263249" y="248950"/>
                    </a:lnTo>
                    <a:lnTo>
                      <a:pt x="197566" y="60914"/>
                    </a:lnTo>
                    <a:lnTo>
                      <a:pt x="196509" y="60914"/>
                    </a:lnTo>
                    <a:lnTo>
                      <a:pt x="130833" y="248950"/>
                    </a:lnTo>
                    <a:lnTo>
                      <a:pt x="83153" y="2489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6" name="Vrije vorm: vorm 35">
                <a:extLst>
                  <a:ext uri="{FF2B5EF4-FFF2-40B4-BE49-F238E27FC236}">
                    <a16:creationId xmlns:a16="http://schemas.microsoft.com/office/drawing/2014/main" id="{BFC0A917-0B60-C1DE-60E7-260C53A276FD}"/>
                  </a:ext>
                </a:extLst>
              </p:cNvPr>
              <p:cNvSpPr/>
              <p:nvPr/>
            </p:nvSpPr>
            <p:spPr>
              <a:xfrm>
                <a:off x="3024313" y="3342777"/>
                <a:ext cx="218235" cy="261661"/>
              </a:xfrm>
              <a:custGeom>
                <a:avLst/>
                <a:gdLst>
                  <a:gd name="connsiteX0" fmla="*/ 218236 w 218235"/>
                  <a:gd name="connsiteY0" fmla="*/ 96929 h 261661"/>
                  <a:gd name="connsiteX1" fmla="*/ 218236 w 218235"/>
                  <a:gd name="connsiteY1" fmla="*/ 255306 h 261661"/>
                  <a:gd name="connsiteX2" fmla="*/ 176389 w 218235"/>
                  <a:gd name="connsiteY2" fmla="*/ 255306 h 261661"/>
                  <a:gd name="connsiteX3" fmla="*/ 173206 w 218235"/>
                  <a:gd name="connsiteY3" fmla="*/ 221406 h 261661"/>
                  <a:gd name="connsiteX4" fmla="*/ 171623 w 218235"/>
                  <a:gd name="connsiteY4" fmla="*/ 221406 h 261661"/>
                  <a:gd name="connsiteX5" fmla="*/ 83694 w 218235"/>
                  <a:gd name="connsiteY5" fmla="*/ 261662 h 261661"/>
                  <a:gd name="connsiteX6" fmla="*/ 0 w 218235"/>
                  <a:gd name="connsiteY6" fmla="*/ 190156 h 261661"/>
                  <a:gd name="connsiteX7" fmla="*/ 87403 w 218235"/>
                  <a:gd name="connsiteY7" fmla="*/ 113879 h 261661"/>
                  <a:gd name="connsiteX8" fmla="*/ 172148 w 218235"/>
                  <a:gd name="connsiteY8" fmla="*/ 102227 h 261661"/>
                  <a:gd name="connsiteX9" fmla="*/ 172148 w 218235"/>
                  <a:gd name="connsiteY9" fmla="*/ 96929 h 261661"/>
                  <a:gd name="connsiteX10" fmla="*/ 113887 w 218235"/>
                  <a:gd name="connsiteY10" fmla="*/ 39723 h 261661"/>
                  <a:gd name="connsiteX11" fmla="*/ 56152 w 218235"/>
                  <a:gd name="connsiteY11" fmla="*/ 86337 h 261661"/>
                  <a:gd name="connsiteX12" fmla="*/ 8482 w 218235"/>
                  <a:gd name="connsiteY12" fmla="*/ 86337 h 261661"/>
                  <a:gd name="connsiteX13" fmla="*/ 115470 w 218235"/>
                  <a:gd name="connsiteY13" fmla="*/ 0 h 261661"/>
                  <a:gd name="connsiteX14" fmla="*/ 218236 w 218235"/>
                  <a:gd name="connsiteY14" fmla="*/ 96929 h 261661"/>
                  <a:gd name="connsiteX15" fmla="*/ 172148 w 218235"/>
                  <a:gd name="connsiteY15" fmla="*/ 148308 h 261661"/>
                  <a:gd name="connsiteX16" fmla="*/ 172148 w 218235"/>
                  <a:gd name="connsiteY16" fmla="*/ 137714 h 261661"/>
                  <a:gd name="connsiteX17" fmla="*/ 102766 w 218235"/>
                  <a:gd name="connsiteY17" fmla="*/ 147249 h 261661"/>
                  <a:gd name="connsiteX18" fmla="*/ 47671 w 218235"/>
                  <a:gd name="connsiteY18" fmla="*/ 188564 h 261661"/>
                  <a:gd name="connsiteX19" fmla="*/ 93759 w 218235"/>
                  <a:gd name="connsiteY19" fmla="*/ 222994 h 261661"/>
                  <a:gd name="connsiteX20" fmla="*/ 172148 w 218235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35" h="261661">
                    <a:moveTo>
                      <a:pt x="218236" y="96929"/>
                    </a:moveTo>
                    <a:lnTo>
                      <a:pt x="218236" y="255306"/>
                    </a:lnTo>
                    <a:lnTo>
                      <a:pt x="176389" y="255306"/>
                    </a:lnTo>
                    <a:lnTo>
                      <a:pt x="173206" y="221406"/>
                    </a:lnTo>
                    <a:lnTo>
                      <a:pt x="171623" y="221406"/>
                    </a:lnTo>
                    <a:cubicBezTo>
                      <a:pt x="155726" y="244712"/>
                      <a:pt x="121826" y="261662"/>
                      <a:pt x="83694" y="261662"/>
                    </a:cubicBezTo>
                    <a:cubicBezTo>
                      <a:pt x="32842" y="261662"/>
                      <a:pt x="0" y="231998"/>
                      <a:pt x="0" y="190156"/>
                    </a:cubicBezTo>
                    <a:cubicBezTo>
                      <a:pt x="0" y="149370"/>
                      <a:pt x="30193" y="121826"/>
                      <a:pt x="87403" y="113879"/>
                    </a:cubicBezTo>
                    <a:lnTo>
                      <a:pt x="172148" y="102227"/>
                    </a:lnTo>
                    <a:lnTo>
                      <a:pt x="172148" y="96929"/>
                    </a:lnTo>
                    <a:cubicBezTo>
                      <a:pt x="172148" y="58793"/>
                      <a:pt x="153077" y="39723"/>
                      <a:pt x="113887" y="39723"/>
                    </a:cubicBezTo>
                    <a:cubicBezTo>
                      <a:pt x="77339" y="39723"/>
                      <a:pt x="58267" y="56673"/>
                      <a:pt x="56152" y="86337"/>
                    </a:cubicBezTo>
                    <a:lnTo>
                      <a:pt x="8482" y="86337"/>
                    </a:lnTo>
                    <a:cubicBezTo>
                      <a:pt x="12188" y="32838"/>
                      <a:pt x="51912" y="0"/>
                      <a:pt x="115470" y="0"/>
                    </a:cubicBezTo>
                    <a:cubicBezTo>
                      <a:pt x="181153" y="0"/>
                      <a:pt x="218236" y="35487"/>
                      <a:pt x="218236" y="96929"/>
                    </a:cubicBezTo>
                    <a:close/>
                    <a:moveTo>
                      <a:pt x="172148" y="148308"/>
                    </a:moveTo>
                    <a:lnTo>
                      <a:pt x="172148" y="137714"/>
                    </a:lnTo>
                    <a:lnTo>
                      <a:pt x="102766" y="147249"/>
                    </a:lnTo>
                    <a:cubicBezTo>
                      <a:pt x="63033" y="152547"/>
                      <a:pt x="47671" y="167378"/>
                      <a:pt x="47671" y="188564"/>
                    </a:cubicBezTo>
                    <a:cubicBezTo>
                      <a:pt x="47671" y="209755"/>
                      <a:pt x="64093" y="222994"/>
                      <a:pt x="93759" y="222994"/>
                    </a:cubicBezTo>
                    <a:cubicBezTo>
                      <a:pt x="139840" y="222994"/>
                      <a:pt x="172148" y="191213"/>
                      <a:pt x="172148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7" name="Vrije vorm: vorm 36">
                <a:extLst>
                  <a:ext uri="{FF2B5EF4-FFF2-40B4-BE49-F238E27FC236}">
                    <a16:creationId xmlns:a16="http://schemas.microsoft.com/office/drawing/2014/main" id="{DA319294-E692-370E-0DA4-B1491027F00F}"/>
                  </a:ext>
                </a:extLst>
              </p:cNvPr>
              <p:cNvSpPr/>
              <p:nvPr/>
            </p:nvSpPr>
            <p:spPr>
              <a:xfrm>
                <a:off x="3299242" y="3342777"/>
                <a:ext cx="218233" cy="261661"/>
              </a:xfrm>
              <a:custGeom>
                <a:avLst/>
                <a:gdLst>
                  <a:gd name="connsiteX0" fmla="*/ 218234 w 218233"/>
                  <a:gd name="connsiteY0" fmla="*/ 96929 h 261661"/>
                  <a:gd name="connsiteX1" fmla="*/ 218234 w 218233"/>
                  <a:gd name="connsiteY1" fmla="*/ 255306 h 261661"/>
                  <a:gd name="connsiteX2" fmla="*/ 176387 w 218233"/>
                  <a:gd name="connsiteY2" fmla="*/ 255306 h 261661"/>
                  <a:gd name="connsiteX3" fmla="*/ 173206 w 218233"/>
                  <a:gd name="connsiteY3" fmla="*/ 221406 h 261661"/>
                  <a:gd name="connsiteX4" fmla="*/ 171621 w 218233"/>
                  <a:gd name="connsiteY4" fmla="*/ 221406 h 261661"/>
                  <a:gd name="connsiteX5" fmla="*/ 83694 w 218233"/>
                  <a:gd name="connsiteY5" fmla="*/ 261662 h 261661"/>
                  <a:gd name="connsiteX6" fmla="*/ 0 w 218233"/>
                  <a:gd name="connsiteY6" fmla="*/ 190156 h 261661"/>
                  <a:gd name="connsiteX7" fmla="*/ 87401 w 218233"/>
                  <a:gd name="connsiteY7" fmla="*/ 113879 h 261661"/>
                  <a:gd name="connsiteX8" fmla="*/ 172146 w 218233"/>
                  <a:gd name="connsiteY8" fmla="*/ 102227 h 261661"/>
                  <a:gd name="connsiteX9" fmla="*/ 172146 w 218233"/>
                  <a:gd name="connsiteY9" fmla="*/ 96929 h 261661"/>
                  <a:gd name="connsiteX10" fmla="*/ 113885 w 218233"/>
                  <a:gd name="connsiteY10" fmla="*/ 39723 h 261661"/>
                  <a:gd name="connsiteX11" fmla="*/ 56150 w 218233"/>
                  <a:gd name="connsiteY11" fmla="*/ 86337 h 261661"/>
                  <a:gd name="connsiteX12" fmla="*/ 8480 w 218233"/>
                  <a:gd name="connsiteY12" fmla="*/ 86337 h 261661"/>
                  <a:gd name="connsiteX13" fmla="*/ 115470 w 218233"/>
                  <a:gd name="connsiteY13" fmla="*/ 0 h 261661"/>
                  <a:gd name="connsiteX14" fmla="*/ 218234 w 218233"/>
                  <a:gd name="connsiteY14" fmla="*/ 96929 h 261661"/>
                  <a:gd name="connsiteX15" fmla="*/ 172146 w 218233"/>
                  <a:gd name="connsiteY15" fmla="*/ 148308 h 261661"/>
                  <a:gd name="connsiteX16" fmla="*/ 172146 w 218233"/>
                  <a:gd name="connsiteY16" fmla="*/ 137714 h 261661"/>
                  <a:gd name="connsiteX17" fmla="*/ 102764 w 218233"/>
                  <a:gd name="connsiteY17" fmla="*/ 147249 h 261661"/>
                  <a:gd name="connsiteX18" fmla="*/ 47671 w 218233"/>
                  <a:gd name="connsiteY18" fmla="*/ 188564 h 261661"/>
                  <a:gd name="connsiteX19" fmla="*/ 93759 w 218233"/>
                  <a:gd name="connsiteY19" fmla="*/ 222994 h 261661"/>
                  <a:gd name="connsiteX20" fmla="*/ 172146 w 218233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33" h="261661">
                    <a:moveTo>
                      <a:pt x="218234" y="96929"/>
                    </a:moveTo>
                    <a:lnTo>
                      <a:pt x="218234" y="255306"/>
                    </a:lnTo>
                    <a:lnTo>
                      <a:pt x="176387" y="255306"/>
                    </a:lnTo>
                    <a:lnTo>
                      <a:pt x="173206" y="221406"/>
                    </a:lnTo>
                    <a:lnTo>
                      <a:pt x="171621" y="221406"/>
                    </a:lnTo>
                    <a:cubicBezTo>
                      <a:pt x="155726" y="244712"/>
                      <a:pt x="121826" y="261662"/>
                      <a:pt x="83694" y="261662"/>
                    </a:cubicBezTo>
                    <a:cubicBezTo>
                      <a:pt x="32840" y="261662"/>
                      <a:pt x="0" y="231998"/>
                      <a:pt x="0" y="190156"/>
                    </a:cubicBezTo>
                    <a:cubicBezTo>
                      <a:pt x="0" y="149370"/>
                      <a:pt x="30191" y="121826"/>
                      <a:pt x="87401" y="113879"/>
                    </a:cubicBezTo>
                    <a:lnTo>
                      <a:pt x="172146" y="102227"/>
                    </a:lnTo>
                    <a:lnTo>
                      <a:pt x="172146" y="96929"/>
                    </a:lnTo>
                    <a:cubicBezTo>
                      <a:pt x="172146" y="58793"/>
                      <a:pt x="153077" y="39723"/>
                      <a:pt x="113885" y="39723"/>
                    </a:cubicBezTo>
                    <a:cubicBezTo>
                      <a:pt x="77336" y="39723"/>
                      <a:pt x="58267" y="56673"/>
                      <a:pt x="56150" y="86337"/>
                    </a:cubicBezTo>
                    <a:lnTo>
                      <a:pt x="8480" y="86337"/>
                    </a:lnTo>
                    <a:cubicBezTo>
                      <a:pt x="12188" y="32838"/>
                      <a:pt x="51912" y="0"/>
                      <a:pt x="115470" y="0"/>
                    </a:cubicBezTo>
                    <a:cubicBezTo>
                      <a:pt x="181153" y="0"/>
                      <a:pt x="218234" y="35487"/>
                      <a:pt x="218234" y="96929"/>
                    </a:cubicBezTo>
                    <a:close/>
                    <a:moveTo>
                      <a:pt x="172146" y="148308"/>
                    </a:moveTo>
                    <a:lnTo>
                      <a:pt x="172146" y="137714"/>
                    </a:lnTo>
                    <a:lnTo>
                      <a:pt x="102764" y="147249"/>
                    </a:lnTo>
                    <a:cubicBezTo>
                      <a:pt x="63034" y="152547"/>
                      <a:pt x="47671" y="167378"/>
                      <a:pt x="47671" y="188564"/>
                    </a:cubicBezTo>
                    <a:cubicBezTo>
                      <a:pt x="47671" y="209755"/>
                      <a:pt x="64091" y="222994"/>
                      <a:pt x="93759" y="222994"/>
                    </a:cubicBezTo>
                    <a:cubicBezTo>
                      <a:pt x="139838" y="222994"/>
                      <a:pt x="172146" y="191213"/>
                      <a:pt x="172146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8" name="Vrije vorm: vorm 37">
                <a:extLst>
                  <a:ext uri="{FF2B5EF4-FFF2-40B4-BE49-F238E27FC236}">
                    <a16:creationId xmlns:a16="http://schemas.microsoft.com/office/drawing/2014/main" id="{2B526765-BBFB-6703-B054-384158C54A52}"/>
                  </a:ext>
                </a:extLst>
              </p:cNvPr>
              <p:cNvSpPr/>
              <p:nvPr/>
            </p:nvSpPr>
            <p:spPr>
              <a:xfrm>
                <a:off x="3587103" y="3344364"/>
                <a:ext cx="140354" cy="253718"/>
              </a:xfrm>
              <a:custGeom>
                <a:avLst/>
                <a:gdLst>
                  <a:gd name="connsiteX0" fmla="*/ 140354 w 140354"/>
                  <a:gd name="connsiteY0" fmla="*/ 4236 h 253718"/>
                  <a:gd name="connsiteX1" fmla="*/ 140354 w 140354"/>
                  <a:gd name="connsiteY1" fmla="*/ 44492 h 253718"/>
                  <a:gd name="connsiteX2" fmla="*/ 118649 w 140354"/>
                  <a:gd name="connsiteY2" fmla="*/ 42905 h 253718"/>
                  <a:gd name="connsiteX3" fmla="*/ 46613 w 140354"/>
                  <a:gd name="connsiteY3" fmla="*/ 123418 h 253718"/>
                  <a:gd name="connsiteX4" fmla="*/ 46613 w 140354"/>
                  <a:gd name="connsiteY4" fmla="*/ 253719 h 253718"/>
                  <a:gd name="connsiteX5" fmla="*/ 0 w 140354"/>
                  <a:gd name="connsiteY5" fmla="*/ 253719 h 253718"/>
                  <a:gd name="connsiteX6" fmla="*/ 0 w 140354"/>
                  <a:gd name="connsiteY6" fmla="*/ 4768 h 253718"/>
                  <a:gd name="connsiteX7" fmla="*/ 41313 w 140354"/>
                  <a:gd name="connsiteY7" fmla="*/ 4768 h 253718"/>
                  <a:gd name="connsiteX8" fmla="*/ 45022 w 140354"/>
                  <a:gd name="connsiteY8" fmla="*/ 42905 h 253718"/>
                  <a:gd name="connsiteX9" fmla="*/ 46611 w 140354"/>
                  <a:gd name="connsiteY9" fmla="*/ 42905 h 253718"/>
                  <a:gd name="connsiteX10" fmla="*/ 115470 w 140354"/>
                  <a:gd name="connsiteY10" fmla="*/ 0 h 253718"/>
                  <a:gd name="connsiteX11" fmla="*/ 140354 w 140354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4" h="253718">
                    <a:moveTo>
                      <a:pt x="140354" y="4236"/>
                    </a:moveTo>
                    <a:lnTo>
                      <a:pt x="140354" y="44492"/>
                    </a:lnTo>
                    <a:cubicBezTo>
                      <a:pt x="132941" y="43434"/>
                      <a:pt x="125528" y="42905"/>
                      <a:pt x="118649" y="42905"/>
                    </a:cubicBezTo>
                    <a:cubicBezTo>
                      <a:pt x="72563" y="42905"/>
                      <a:pt x="46613" y="68857"/>
                      <a:pt x="46613" y="123418"/>
                    </a:cubicBezTo>
                    <a:lnTo>
                      <a:pt x="46613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3" y="4768"/>
                    </a:lnTo>
                    <a:lnTo>
                      <a:pt x="45022" y="42905"/>
                    </a:lnTo>
                    <a:lnTo>
                      <a:pt x="46611" y="42905"/>
                    </a:lnTo>
                    <a:cubicBezTo>
                      <a:pt x="58267" y="16420"/>
                      <a:pt x="84752" y="0"/>
                      <a:pt x="115470" y="0"/>
                    </a:cubicBezTo>
                    <a:cubicBezTo>
                      <a:pt x="125016" y="0"/>
                      <a:pt x="133475" y="1589"/>
                      <a:pt x="140354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9" name="Vrije vorm: vorm 38">
                <a:extLst>
                  <a:ext uri="{FF2B5EF4-FFF2-40B4-BE49-F238E27FC236}">
                    <a16:creationId xmlns:a16="http://schemas.microsoft.com/office/drawing/2014/main" id="{B11085E4-91EB-5C47-5F5A-EE65402CCB79}"/>
                  </a:ext>
                </a:extLst>
              </p:cNvPr>
              <p:cNvSpPr/>
              <p:nvPr/>
            </p:nvSpPr>
            <p:spPr>
              <a:xfrm>
                <a:off x="3752256" y="3227307"/>
                <a:ext cx="250018" cy="377132"/>
              </a:xfrm>
              <a:custGeom>
                <a:avLst/>
                <a:gdLst>
                  <a:gd name="connsiteX0" fmla="*/ 250019 w 250018"/>
                  <a:gd name="connsiteY0" fmla="*/ 0 h 377132"/>
                  <a:gd name="connsiteX1" fmla="*/ 250019 w 250018"/>
                  <a:gd name="connsiteY1" fmla="*/ 370777 h 377132"/>
                  <a:gd name="connsiteX2" fmla="*/ 208189 w 250018"/>
                  <a:gd name="connsiteY2" fmla="*/ 370777 h 377132"/>
                  <a:gd name="connsiteX3" fmla="*/ 205006 w 250018"/>
                  <a:gd name="connsiteY3" fmla="*/ 337404 h 377132"/>
                  <a:gd name="connsiteX4" fmla="*/ 203403 w 250018"/>
                  <a:gd name="connsiteY4" fmla="*/ 337404 h 377132"/>
                  <a:gd name="connsiteX5" fmla="*/ 119188 w 250018"/>
                  <a:gd name="connsiteY5" fmla="*/ 377132 h 377132"/>
                  <a:gd name="connsiteX6" fmla="*/ 0 w 250018"/>
                  <a:gd name="connsiteY6" fmla="*/ 246299 h 377132"/>
                  <a:gd name="connsiteX7" fmla="*/ 119188 w 250018"/>
                  <a:gd name="connsiteY7" fmla="*/ 115470 h 377132"/>
                  <a:gd name="connsiteX8" fmla="*/ 201823 w 250018"/>
                  <a:gd name="connsiteY8" fmla="*/ 154664 h 377132"/>
                  <a:gd name="connsiteX9" fmla="*/ 203403 w 250018"/>
                  <a:gd name="connsiteY9" fmla="*/ 154664 h 377132"/>
                  <a:gd name="connsiteX10" fmla="*/ 203403 w 250018"/>
                  <a:gd name="connsiteY10" fmla="*/ 0 h 377132"/>
                  <a:gd name="connsiteX11" fmla="*/ 250019 w 250018"/>
                  <a:gd name="connsiteY11" fmla="*/ 0 h 377132"/>
                  <a:gd name="connsiteX12" fmla="*/ 205540 w 250018"/>
                  <a:gd name="connsiteY12" fmla="*/ 246299 h 377132"/>
                  <a:gd name="connsiteX13" fmla="*/ 126601 w 250018"/>
                  <a:gd name="connsiteY13" fmla="*/ 155726 h 377132"/>
                  <a:gd name="connsiteX14" fmla="*/ 47684 w 250018"/>
                  <a:gd name="connsiteY14" fmla="*/ 246299 h 377132"/>
                  <a:gd name="connsiteX15" fmla="*/ 126601 w 250018"/>
                  <a:gd name="connsiteY15" fmla="*/ 336877 h 377132"/>
                  <a:gd name="connsiteX16" fmla="*/ 205540 w 250018"/>
                  <a:gd name="connsiteY16" fmla="*/ 246299 h 37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0018" h="377132">
                    <a:moveTo>
                      <a:pt x="250019" y="0"/>
                    </a:moveTo>
                    <a:lnTo>
                      <a:pt x="250019" y="370777"/>
                    </a:lnTo>
                    <a:lnTo>
                      <a:pt x="208189" y="370777"/>
                    </a:lnTo>
                    <a:lnTo>
                      <a:pt x="205006" y="337404"/>
                    </a:lnTo>
                    <a:lnTo>
                      <a:pt x="203403" y="337404"/>
                    </a:lnTo>
                    <a:cubicBezTo>
                      <a:pt x="189111" y="360712"/>
                      <a:pt x="156276" y="377132"/>
                      <a:pt x="119188" y="377132"/>
                    </a:cubicBezTo>
                    <a:cubicBezTo>
                      <a:pt x="51379" y="377132"/>
                      <a:pt x="0" y="323106"/>
                      <a:pt x="0" y="246299"/>
                    </a:cubicBezTo>
                    <a:cubicBezTo>
                      <a:pt x="0" y="169497"/>
                      <a:pt x="51914" y="115470"/>
                      <a:pt x="119188" y="115470"/>
                    </a:cubicBezTo>
                    <a:cubicBezTo>
                      <a:pt x="153627" y="115470"/>
                      <a:pt x="186997" y="130299"/>
                      <a:pt x="201823" y="154664"/>
                    </a:cubicBezTo>
                    <a:lnTo>
                      <a:pt x="203403" y="154664"/>
                    </a:lnTo>
                    <a:lnTo>
                      <a:pt x="203403" y="0"/>
                    </a:lnTo>
                    <a:lnTo>
                      <a:pt x="250019" y="0"/>
                    </a:lnTo>
                    <a:close/>
                    <a:moveTo>
                      <a:pt x="205540" y="246299"/>
                    </a:moveTo>
                    <a:cubicBezTo>
                      <a:pt x="205540" y="190156"/>
                      <a:pt x="174797" y="155726"/>
                      <a:pt x="126601" y="155726"/>
                    </a:cubicBezTo>
                    <a:cubicBezTo>
                      <a:pt x="79473" y="155726"/>
                      <a:pt x="47684" y="190156"/>
                      <a:pt x="47684" y="246299"/>
                    </a:cubicBezTo>
                    <a:cubicBezTo>
                      <a:pt x="47684" y="302447"/>
                      <a:pt x="79473" y="336877"/>
                      <a:pt x="126601" y="336877"/>
                    </a:cubicBezTo>
                    <a:cubicBezTo>
                      <a:pt x="174797" y="336877"/>
                      <a:pt x="205540" y="302447"/>
                      <a:pt x="205540" y="246299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0" name="Vrije vorm: vorm 39">
                <a:extLst>
                  <a:ext uri="{FF2B5EF4-FFF2-40B4-BE49-F238E27FC236}">
                    <a16:creationId xmlns:a16="http://schemas.microsoft.com/office/drawing/2014/main" id="{4548F431-A74B-0533-FD1F-9F860BBA3747}"/>
                  </a:ext>
                </a:extLst>
              </p:cNvPr>
              <p:cNvSpPr/>
              <p:nvPr/>
            </p:nvSpPr>
            <p:spPr>
              <a:xfrm>
                <a:off x="4058975" y="3342777"/>
                <a:ext cx="246323" cy="261661"/>
              </a:xfrm>
              <a:custGeom>
                <a:avLst/>
                <a:gdLst>
                  <a:gd name="connsiteX0" fmla="*/ 244721 w 246323"/>
                  <a:gd name="connsiteY0" fmla="*/ 141955 h 261661"/>
                  <a:gd name="connsiteX1" fmla="*/ 47684 w 246323"/>
                  <a:gd name="connsiteY1" fmla="*/ 141955 h 261661"/>
                  <a:gd name="connsiteX2" fmla="*/ 129250 w 246323"/>
                  <a:gd name="connsiteY2" fmla="*/ 221406 h 261661"/>
                  <a:gd name="connsiteX3" fmla="*/ 198639 w 246323"/>
                  <a:gd name="connsiteY3" fmla="*/ 182208 h 261661"/>
                  <a:gd name="connsiteX4" fmla="*/ 242606 w 246323"/>
                  <a:gd name="connsiteY4" fmla="*/ 182208 h 261661"/>
                  <a:gd name="connsiteX5" fmla="*/ 127670 w 246323"/>
                  <a:gd name="connsiteY5" fmla="*/ 261662 h 261661"/>
                  <a:gd name="connsiteX6" fmla="*/ 0 w 246323"/>
                  <a:gd name="connsiteY6" fmla="*/ 132420 h 261661"/>
                  <a:gd name="connsiteX7" fmla="*/ 128204 w 246323"/>
                  <a:gd name="connsiteY7" fmla="*/ 0 h 261661"/>
                  <a:gd name="connsiteX8" fmla="*/ 246323 w 246323"/>
                  <a:gd name="connsiteY8" fmla="*/ 121826 h 261661"/>
                  <a:gd name="connsiteX9" fmla="*/ 244721 w 246323"/>
                  <a:gd name="connsiteY9" fmla="*/ 141955 h 261661"/>
                  <a:gd name="connsiteX10" fmla="*/ 49799 w 246323"/>
                  <a:gd name="connsiteY10" fmla="*/ 105406 h 261661"/>
                  <a:gd name="connsiteX11" fmla="*/ 199173 w 246323"/>
                  <a:gd name="connsiteY11" fmla="*/ 105406 h 261661"/>
                  <a:gd name="connsiteX12" fmla="*/ 128204 w 246323"/>
                  <a:gd name="connsiteY12" fmla="*/ 38664 h 261661"/>
                  <a:gd name="connsiteX13" fmla="*/ 49799 w 246323"/>
                  <a:gd name="connsiteY13" fmla="*/ 105406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6323" h="261661">
                    <a:moveTo>
                      <a:pt x="244721" y="141955"/>
                    </a:moveTo>
                    <a:lnTo>
                      <a:pt x="47684" y="141955"/>
                    </a:lnTo>
                    <a:cubicBezTo>
                      <a:pt x="51379" y="194392"/>
                      <a:pt x="84749" y="221406"/>
                      <a:pt x="129250" y="221406"/>
                    </a:cubicBezTo>
                    <a:cubicBezTo>
                      <a:pt x="160505" y="221406"/>
                      <a:pt x="185928" y="207635"/>
                      <a:pt x="198639" y="182208"/>
                    </a:cubicBezTo>
                    <a:lnTo>
                      <a:pt x="242606" y="182208"/>
                    </a:lnTo>
                    <a:cubicBezTo>
                      <a:pt x="229360" y="231468"/>
                      <a:pt x="183813" y="261662"/>
                      <a:pt x="127670" y="261662"/>
                    </a:cubicBezTo>
                    <a:cubicBezTo>
                      <a:pt x="52982" y="261662"/>
                      <a:pt x="0" y="209220"/>
                      <a:pt x="0" y="132420"/>
                    </a:cubicBezTo>
                    <a:cubicBezTo>
                      <a:pt x="0" y="54026"/>
                      <a:pt x="55097" y="0"/>
                      <a:pt x="128204" y="0"/>
                    </a:cubicBezTo>
                    <a:cubicBezTo>
                      <a:pt x="197059" y="0"/>
                      <a:pt x="246323" y="48201"/>
                      <a:pt x="246323" y="121826"/>
                    </a:cubicBezTo>
                    <a:cubicBezTo>
                      <a:pt x="246323" y="129241"/>
                      <a:pt x="245789" y="135069"/>
                      <a:pt x="244721" y="141955"/>
                    </a:cubicBezTo>
                    <a:close/>
                    <a:moveTo>
                      <a:pt x="49799" y="105406"/>
                    </a:moveTo>
                    <a:lnTo>
                      <a:pt x="199173" y="105406"/>
                    </a:lnTo>
                    <a:cubicBezTo>
                      <a:pt x="193341" y="60384"/>
                      <a:pt x="166338" y="38664"/>
                      <a:pt x="128204" y="38664"/>
                    </a:cubicBezTo>
                    <a:cubicBezTo>
                      <a:pt x="88467" y="38664"/>
                      <a:pt x="58281" y="62501"/>
                      <a:pt x="49799" y="10540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1" name="Vrije vorm: vorm 40">
                <a:extLst>
                  <a:ext uri="{FF2B5EF4-FFF2-40B4-BE49-F238E27FC236}">
                    <a16:creationId xmlns:a16="http://schemas.microsoft.com/office/drawing/2014/main" id="{F58FB20E-675D-C5FB-A7DC-0465541D3A2C}"/>
                  </a:ext>
                </a:extLst>
              </p:cNvPr>
              <p:cNvSpPr/>
              <p:nvPr/>
            </p:nvSpPr>
            <p:spPr>
              <a:xfrm>
                <a:off x="4362422" y="3344364"/>
                <a:ext cx="140358" cy="253718"/>
              </a:xfrm>
              <a:custGeom>
                <a:avLst/>
                <a:gdLst>
                  <a:gd name="connsiteX0" fmla="*/ 140359 w 140358"/>
                  <a:gd name="connsiteY0" fmla="*/ 4236 h 253718"/>
                  <a:gd name="connsiteX1" fmla="*/ 140359 w 140358"/>
                  <a:gd name="connsiteY1" fmla="*/ 44492 h 253718"/>
                  <a:gd name="connsiteX2" fmla="*/ 118654 w 140358"/>
                  <a:gd name="connsiteY2" fmla="*/ 42905 h 253718"/>
                  <a:gd name="connsiteX3" fmla="*/ 46615 w 140358"/>
                  <a:gd name="connsiteY3" fmla="*/ 123418 h 253718"/>
                  <a:gd name="connsiteX4" fmla="*/ 46615 w 140358"/>
                  <a:gd name="connsiteY4" fmla="*/ 253719 h 253718"/>
                  <a:gd name="connsiteX5" fmla="*/ 0 w 140358"/>
                  <a:gd name="connsiteY5" fmla="*/ 253719 h 253718"/>
                  <a:gd name="connsiteX6" fmla="*/ 0 w 140358"/>
                  <a:gd name="connsiteY6" fmla="*/ 4768 h 253718"/>
                  <a:gd name="connsiteX7" fmla="*/ 41317 w 140358"/>
                  <a:gd name="connsiteY7" fmla="*/ 4768 h 253718"/>
                  <a:gd name="connsiteX8" fmla="*/ 45013 w 140358"/>
                  <a:gd name="connsiteY8" fmla="*/ 42905 h 253718"/>
                  <a:gd name="connsiteX9" fmla="*/ 46615 w 140358"/>
                  <a:gd name="connsiteY9" fmla="*/ 42905 h 253718"/>
                  <a:gd name="connsiteX10" fmla="*/ 115470 w 140358"/>
                  <a:gd name="connsiteY10" fmla="*/ 0 h 253718"/>
                  <a:gd name="connsiteX11" fmla="*/ 140359 w 140358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8" h="253718">
                    <a:moveTo>
                      <a:pt x="140359" y="4236"/>
                    </a:moveTo>
                    <a:lnTo>
                      <a:pt x="140359" y="44492"/>
                    </a:lnTo>
                    <a:cubicBezTo>
                      <a:pt x="132946" y="43434"/>
                      <a:pt x="125532" y="42905"/>
                      <a:pt x="118654" y="42905"/>
                    </a:cubicBezTo>
                    <a:cubicBezTo>
                      <a:pt x="72550" y="42905"/>
                      <a:pt x="46615" y="68857"/>
                      <a:pt x="46615" y="123418"/>
                    </a:cubicBezTo>
                    <a:lnTo>
                      <a:pt x="46615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7" y="4768"/>
                    </a:lnTo>
                    <a:lnTo>
                      <a:pt x="45013" y="42905"/>
                    </a:lnTo>
                    <a:lnTo>
                      <a:pt x="46615" y="42905"/>
                    </a:lnTo>
                    <a:cubicBezTo>
                      <a:pt x="58258" y="16420"/>
                      <a:pt x="84749" y="0"/>
                      <a:pt x="115470" y="0"/>
                    </a:cubicBezTo>
                    <a:cubicBezTo>
                      <a:pt x="124998" y="0"/>
                      <a:pt x="133480" y="1589"/>
                      <a:pt x="140359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2" name="Vrije vorm: vorm 41">
                <a:extLst>
                  <a:ext uri="{FF2B5EF4-FFF2-40B4-BE49-F238E27FC236}">
                    <a16:creationId xmlns:a16="http://schemas.microsoft.com/office/drawing/2014/main" id="{BC0E42BA-3A7D-8641-8726-125FDF1FFB31}"/>
                  </a:ext>
                </a:extLst>
              </p:cNvPr>
              <p:cNvSpPr/>
              <p:nvPr/>
            </p:nvSpPr>
            <p:spPr>
              <a:xfrm>
                <a:off x="4537063" y="3241078"/>
                <a:ext cx="63556" cy="357005"/>
              </a:xfrm>
              <a:custGeom>
                <a:avLst/>
                <a:gdLst>
                  <a:gd name="connsiteX0" fmla="*/ 0 w 63556"/>
                  <a:gd name="connsiteY0" fmla="*/ 31778 h 357005"/>
                  <a:gd name="connsiteX1" fmla="*/ 31789 w 63556"/>
                  <a:gd name="connsiteY1" fmla="*/ 0 h 357005"/>
                  <a:gd name="connsiteX2" fmla="*/ 63556 w 63556"/>
                  <a:gd name="connsiteY2" fmla="*/ 31778 h 357005"/>
                  <a:gd name="connsiteX3" fmla="*/ 31789 w 63556"/>
                  <a:gd name="connsiteY3" fmla="*/ 63559 h 357005"/>
                  <a:gd name="connsiteX4" fmla="*/ 0 w 63556"/>
                  <a:gd name="connsiteY4" fmla="*/ 31778 h 357005"/>
                  <a:gd name="connsiteX5" fmla="*/ 8482 w 63556"/>
                  <a:gd name="connsiteY5" fmla="*/ 108055 h 357005"/>
                  <a:gd name="connsiteX6" fmla="*/ 55075 w 63556"/>
                  <a:gd name="connsiteY6" fmla="*/ 108055 h 357005"/>
                  <a:gd name="connsiteX7" fmla="*/ 55075 w 63556"/>
                  <a:gd name="connsiteY7" fmla="*/ 357006 h 357005"/>
                  <a:gd name="connsiteX8" fmla="*/ 8482 w 63556"/>
                  <a:gd name="connsiteY8" fmla="*/ 357006 h 357005"/>
                  <a:gd name="connsiteX9" fmla="*/ 8482 w 63556"/>
                  <a:gd name="connsiteY9" fmla="*/ 108055 h 35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556" h="357005">
                    <a:moveTo>
                      <a:pt x="0" y="31778"/>
                    </a:moveTo>
                    <a:cubicBezTo>
                      <a:pt x="0" y="13771"/>
                      <a:pt x="14292" y="0"/>
                      <a:pt x="31789" y="0"/>
                    </a:cubicBezTo>
                    <a:cubicBezTo>
                      <a:pt x="49265" y="0"/>
                      <a:pt x="63556" y="13771"/>
                      <a:pt x="63556" y="31778"/>
                    </a:cubicBezTo>
                    <a:cubicBezTo>
                      <a:pt x="63556" y="49788"/>
                      <a:pt x="49265" y="63559"/>
                      <a:pt x="31789" y="63559"/>
                    </a:cubicBezTo>
                    <a:cubicBezTo>
                      <a:pt x="14292" y="63559"/>
                      <a:pt x="0" y="49788"/>
                      <a:pt x="0" y="31778"/>
                    </a:cubicBezTo>
                    <a:close/>
                    <a:moveTo>
                      <a:pt x="8482" y="108055"/>
                    </a:moveTo>
                    <a:lnTo>
                      <a:pt x="55075" y="108055"/>
                    </a:lnTo>
                    <a:lnTo>
                      <a:pt x="55075" y="357006"/>
                    </a:lnTo>
                    <a:lnTo>
                      <a:pt x="8482" y="357006"/>
                    </a:lnTo>
                    <a:lnTo>
                      <a:pt x="8482" y="108055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3" name="Vrije vorm: vorm 42">
                <a:extLst>
                  <a:ext uri="{FF2B5EF4-FFF2-40B4-BE49-F238E27FC236}">
                    <a16:creationId xmlns:a16="http://schemas.microsoft.com/office/drawing/2014/main" id="{ABD5D793-16DC-5832-6675-4598451B52D0}"/>
                  </a:ext>
                </a:extLst>
              </p:cNvPr>
              <p:cNvSpPr/>
              <p:nvPr/>
            </p:nvSpPr>
            <p:spPr>
              <a:xfrm>
                <a:off x="4663352" y="3342777"/>
                <a:ext cx="217695" cy="255306"/>
              </a:xfrm>
              <a:custGeom>
                <a:avLst/>
                <a:gdLst>
                  <a:gd name="connsiteX0" fmla="*/ 217695 w 217695"/>
                  <a:gd name="connsiteY0" fmla="*/ 97991 h 255306"/>
                  <a:gd name="connsiteX1" fmla="*/ 217695 w 217695"/>
                  <a:gd name="connsiteY1" fmla="*/ 255306 h 255306"/>
                  <a:gd name="connsiteX2" fmla="*/ 171080 w 217695"/>
                  <a:gd name="connsiteY2" fmla="*/ 255306 h 255306"/>
                  <a:gd name="connsiteX3" fmla="*/ 171080 w 217695"/>
                  <a:gd name="connsiteY3" fmla="*/ 115998 h 255306"/>
                  <a:gd name="connsiteX4" fmla="*/ 114936 w 217695"/>
                  <a:gd name="connsiteY4" fmla="*/ 41313 h 255306"/>
                  <a:gd name="connsiteX5" fmla="*/ 46616 w 217695"/>
                  <a:gd name="connsiteY5" fmla="*/ 119707 h 255306"/>
                  <a:gd name="connsiteX6" fmla="*/ 46616 w 217695"/>
                  <a:gd name="connsiteY6" fmla="*/ 255306 h 255306"/>
                  <a:gd name="connsiteX7" fmla="*/ 0 w 217695"/>
                  <a:gd name="connsiteY7" fmla="*/ 255306 h 255306"/>
                  <a:gd name="connsiteX8" fmla="*/ 0 w 217695"/>
                  <a:gd name="connsiteY8" fmla="*/ 6356 h 255306"/>
                  <a:gd name="connsiteX9" fmla="*/ 41852 w 217695"/>
                  <a:gd name="connsiteY9" fmla="*/ 6356 h 255306"/>
                  <a:gd name="connsiteX10" fmla="*/ 45013 w 217695"/>
                  <a:gd name="connsiteY10" fmla="*/ 39723 h 255306"/>
                  <a:gd name="connsiteX11" fmla="*/ 46616 w 217695"/>
                  <a:gd name="connsiteY11" fmla="*/ 39723 h 255306"/>
                  <a:gd name="connsiteX12" fmla="*/ 127648 w 217695"/>
                  <a:gd name="connsiteY12" fmla="*/ 0 h 255306"/>
                  <a:gd name="connsiteX13" fmla="*/ 217695 w 217695"/>
                  <a:gd name="connsiteY13" fmla="*/ 97991 h 25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7695" h="255306">
                    <a:moveTo>
                      <a:pt x="217695" y="97991"/>
                    </a:moveTo>
                    <a:lnTo>
                      <a:pt x="217695" y="255306"/>
                    </a:lnTo>
                    <a:lnTo>
                      <a:pt x="171080" y="255306"/>
                    </a:lnTo>
                    <a:lnTo>
                      <a:pt x="171080" y="115998"/>
                    </a:lnTo>
                    <a:cubicBezTo>
                      <a:pt x="171080" y="60914"/>
                      <a:pt x="150955" y="41313"/>
                      <a:pt x="114936" y="41313"/>
                    </a:cubicBezTo>
                    <a:cubicBezTo>
                      <a:pt x="73619" y="41313"/>
                      <a:pt x="46616" y="67270"/>
                      <a:pt x="46616" y="119707"/>
                    </a:cubicBezTo>
                    <a:lnTo>
                      <a:pt x="46616" y="255306"/>
                    </a:lnTo>
                    <a:lnTo>
                      <a:pt x="0" y="255306"/>
                    </a:lnTo>
                    <a:lnTo>
                      <a:pt x="0" y="6356"/>
                    </a:lnTo>
                    <a:lnTo>
                      <a:pt x="41852" y="6356"/>
                    </a:lnTo>
                    <a:lnTo>
                      <a:pt x="45013" y="39723"/>
                    </a:lnTo>
                    <a:lnTo>
                      <a:pt x="46616" y="39723"/>
                    </a:lnTo>
                    <a:cubicBezTo>
                      <a:pt x="62488" y="14828"/>
                      <a:pt x="92163" y="0"/>
                      <a:pt x="127648" y="0"/>
                    </a:cubicBezTo>
                    <a:cubicBezTo>
                      <a:pt x="182211" y="0"/>
                      <a:pt x="217695" y="35487"/>
                      <a:pt x="217695" y="979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0A61F21A-2316-FE65-C501-55A6D1627A6A}"/>
                  </a:ext>
                </a:extLst>
              </p:cNvPr>
              <p:cNvSpPr/>
              <p:nvPr/>
            </p:nvSpPr>
            <p:spPr>
              <a:xfrm>
                <a:off x="4923144" y="3342777"/>
                <a:ext cx="246300" cy="380311"/>
              </a:xfrm>
              <a:custGeom>
                <a:avLst/>
                <a:gdLst>
                  <a:gd name="connsiteX0" fmla="*/ 246301 w 246300"/>
                  <a:gd name="connsiteY0" fmla="*/ 28602 h 380311"/>
                  <a:gd name="connsiteX1" fmla="*/ 200197 w 246300"/>
                  <a:gd name="connsiteY1" fmla="*/ 32308 h 380311"/>
                  <a:gd name="connsiteX2" fmla="*/ 221390 w 246300"/>
                  <a:gd name="connsiteY2" fmla="*/ 91105 h 380311"/>
                  <a:gd name="connsiteX3" fmla="*/ 121815 w 246300"/>
                  <a:gd name="connsiteY3" fmla="*/ 182208 h 380311"/>
                  <a:gd name="connsiteX4" fmla="*/ 76802 w 246300"/>
                  <a:gd name="connsiteY4" fmla="*/ 173736 h 380311"/>
                  <a:gd name="connsiteX5" fmla="*/ 52960 w 246300"/>
                  <a:gd name="connsiteY5" fmla="*/ 199158 h 380311"/>
                  <a:gd name="connsiteX6" fmla="*/ 83681 w 246300"/>
                  <a:gd name="connsiteY6" fmla="*/ 220876 h 380311"/>
                  <a:gd name="connsiteX7" fmla="*/ 164201 w 246300"/>
                  <a:gd name="connsiteY7" fmla="*/ 220876 h 380311"/>
                  <a:gd name="connsiteX8" fmla="*/ 246301 w 246300"/>
                  <a:gd name="connsiteY8" fmla="*/ 293970 h 380311"/>
                  <a:gd name="connsiteX9" fmla="*/ 119166 w 246300"/>
                  <a:gd name="connsiteY9" fmla="*/ 380311 h 380311"/>
                  <a:gd name="connsiteX10" fmla="*/ 0 w 246300"/>
                  <a:gd name="connsiteY10" fmla="*/ 305626 h 380311"/>
                  <a:gd name="connsiteX11" fmla="*/ 35485 w 246300"/>
                  <a:gd name="connsiteY11" fmla="*/ 249478 h 380311"/>
                  <a:gd name="connsiteX12" fmla="*/ 10574 w 246300"/>
                  <a:gd name="connsiteY12" fmla="*/ 206044 h 380311"/>
                  <a:gd name="connsiteX13" fmla="*/ 48196 w 246300"/>
                  <a:gd name="connsiteY13" fmla="*/ 155194 h 380311"/>
                  <a:gd name="connsiteX14" fmla="*/ 22239 w 246300"/>
                  <a:gd name="connsiteY14" fmla="*/ 91105 h 380311"/>
                  <a:gd name="connsiteX15" fmla="*/ 121815 w 246300"/>
                  <a:gd name="connsiteY15" fmla="*/ 0 h 380311"/>
                  <a:gd name="connsiteX16" fmla="*/ 246301 w 246300"/>
                  <a:gd name="connsiteY16" fmla="*/ 0 h 380311"/>
                  <a:gd name="connsiteX17" fmla="*/ 246301 w 246300"/>
                  <a:gd name="connsiteY17" fmla="*/ 28602 h 380311"/>
                  <a:gd name="connsiteX18" fmla="*/ 154650 w 246300"/>
                  <a:gd name="connsiteY18" fmla="*/ 261662 h 380311"/>
                  <a:gd name="connsiteX19" fmla="*/ 84727 w 246300"/>
                  <a:gd name="connsiteY19" fmla="*/ 261662 h 380311"/>
                  <a:gd name="connsiteX20" fmla="*/ 44478 w 246300"/>
                  <a:gd name="connsiteY20" fmla="*/ 298740 h 380311"/>
                  <a:gd name="connsiteX21" fmla="*/ 122349 w 246300"/>
                  <a:gd name="connsiteY21" fmla="*/ 340583 h 380311"/>
                  <a:gd name="connsiteX22" fmla="*/ 201800 w 246300"/>
                  <a:gd name="connsiteY22" fmla="*/ 295032 h 380311"/>
                  <a:gd name="connsiteX23" fmla="*/ 154650 w 246300"/>
                  <a:gd name="connsiteY23" fmla="*/ 261662 h 380311"/>
                  <a:gd name="connsiteX24" fmla="*/ 177958 w 246300"/>
                  <a:gd name="connsiteY24" fmla="*/ 91105 h 380311"/>
                  <a:gd name="connsiteX25" fmla="*/ 121815 w 246300"/>
                  <a:gd name="connsiteY25" fmla="*/ 36545 h 380311"/>
                  <a:gd name="connsiteX26" fmla="*/ 65671 w 246300"/>
                  <a:gd name="connsiteY26" fmla="*/ 91105 h 380311"/>
                  <a:gd name="connsiteX27" fmla="*/ 121815 w 246300"/>
                  <a:gd name="connsiteY27" fmla="*/ 145129 h 380311"/>
                  <a:gd name="connsiteX28" fmla="*/ 177958 w 246300"/>
                  <a:gd name="connsiteY28" fmla="*/ 91105 h 38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46300" h="380311">
                    <a:moveTo>
                      <a:pt x="246301" y="28602"/>
                    </a:moveTo>
                    <a:lnTo>
                      <a:pt x="200197" y="32308"/>
                    </a:lnTo>
                    <a:cubicBezTo>
                      <a:pt x="213977" y="47671"/>
                      <a:pt x="221390" y="67800"/>
                      <a:pt x="221390" y="91105"/>
                    </a:cubicBezTo>
                    <a:cubicBezTo>
                      <a:pt x="221390" y="144072"/>
                      <a:pt x="181676" y="182208"/>
                      <a:pt x="121815" y="182208"/>
                    </a:cubicBezTo>
                    <a:cubicBezTo>
                      <a:pt x="104874" y="182208"/>
                      <a:pt x="90025" y="179029"/>
                      <a:pt x="76802" y="173736"/>
                    </a:cubicBezTo>
                    <a:cubicBezTo>
                      <a:pt x="62488" y="176385"/>
                      <a:pt x="52960" y="186447"/>
                      <a:pt x="52960" y="199158"/>
                    </a:cubicBezTo>
                    <a:cubicBezTo>
                      <a:pt x="52960" y="212929"/>
                      <a:pt x="64091" y="220876"/>
                      <a:pt x="83681" y="220876"/>
                    </a:cubicBezTo>
                    <a:lnTo>
                      <a:pt x="164201" y="220876"/>
                    </a:lnTo>
                    <a:cubicBezTo>
                      <a:pt x="216626" y="220876"/>
                      <a:pt x="246301" y="247361"/>
                      <a:pt x="246301" y="293970"/>
                    </a:cubicBezTo>
                    <a:cubicBezTo>
                      <a:pt x="246301" y="346941"/>
                      <a:pt x="206030" y="380311"/>
                      <a:pt x="119166" y="380311"/>
                    </a:cubicBezTo>
                    <a:cubicBezTo>
                      <a:pt x="39714" y="380311"/>
                      <a:pt x="0" y="351178"/>
                      <a:pt x="0" y="305626"/>
                    </a:cubicBezTo>
                    <a:cubicBezTo>
                      <a:pt x="0" y="280199"/>
                      <a:pt x="12711" y="260604"/>
                      <a:pt x="35485" y="249478"/>
                    </a:cubicBezTo>
                    <a:cubicBezTo>
                      <a:pt x="19590" y="239943"/>
                      <a:pt x="10574" y="225113"/>
                      <a:pt x="10574" y="206044"/>
                    </a:cubicBezTo>
                    <a:cubicBezTo>
                      <a:pt x="10574" y="181678"/>
                      <a:pt x="25934" y="163141"/>
                      <a:pt x="48196" y="155194"/>
                    </a:cubicBezTo>
                    <a:cubicBezTo>
                      <a:pt x="31767" y="139306"/>
                      <a:pt x="22239" y="117058"/>
                      <a:pt x="22239" y="91105"/>
                    </a:cubicBezTo>
                    <a:cubicBezTo>
                      <a:pt x="22239" y="38136"/>
                      <a:pt x="61976" y="0"/>
                      <a:pt x="121815" y="0"/>
                    </a:cubicBezTo>
                    <a:lnTo>
                      <a:pt x="246301" y="0"/>
                    </a:lnTo>
                    <a:lnTo>
                      <a:pt x="246301" y="28602"/>
                    </a:lnTo>
                    <a:close/>
                    <a:moveTo>
                      <a:pt x="154650" y="261662"/>
                    </a:moveTo>
                    <a:lnTo>
                      <a:pt x="84727" y="261662"/>
                    </a:lnTo>
                    <a:cubicBezTo>
                      <a:pt x="60373" y="261662"/>
                      <a:pt x="44478" y="277020"/>
                      <a:pt x="44478" y="298740"/>
                    </a:cubicBezTo>
                    <a:cubicBezTo>
                      <a:pt x="44478" y="324693"/>
                      <a:pt x="67252" y="340583"/>
                      <a:pt x="122349" y="340583"/>
                    </a:cubicBezTo>
                    <a:cubicBezTo>
                      <a:pt x="179027" y="340583"/>
                      <a:pt x="201800" y="323633"/>
                      <a:pt x="201800" y="295032"/>
                    </a:cubicBezTo>
                    <a:cubicBezTo>
                      <a:pt x="201800" y="273843"/>
                      <a:pt x="189089" y="261662"/>
                      <a:pt x="154650" y="261662"/>
                    </a:cubicBezTo>
                    <a:close/>
                    <a:moveTo>
                      <a:pt x="177958" y="91105"/>
                    </a:moveTo>
                    <a:cubicBezTo>
                      <a:pt x="177958" y="58265"/>
                      <a:pt x="156765" y="36545"/>
                      <a:pt x="121815" y="36545"/>
                    </a:cubicBezTo>
                    <a:cubicBezTo>
                      <a:pt x="86864" y="36545"/>
                      <a:pt x="65671" y="58265"/>
                      <a:pt x="65671" y="91105"/>
                    </a:cubicBezTo>
                    <a:cubicBezTo>
                      <a:pt x="65671" y="123413"/>
                      <a:pt x="86864" y="145129"/>
                      <a:pt x="121815" y="145129"/>
                    </a:cubicBezTo>
                    <a:cubicBezTo>
                      <a:pt x="156765" y="145129"/>
                      <a:pt x="177958" y="123413"/>
                      <a:pt x="177958" y="91105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5" name="Vrije vorm: vorm 44">
                <a:extLst>
                  <a:ext uri="{FF2B5EF4-FFF2-40B4-BE49-F238E27FC236}">
                    <a16:creationId xmlns:a16="http://schemas.microsoft.com/office/drawing/2014/main" id="{0F71315E-3172-4DE1-3557-4150D16033A9}"/>
                  </a:ext>
                </a:extLst>
              </p:cNvPr>
              <p:cNvSpPr/>
              <p:nvPr/>
            </p:nvSpPr>
            <p:spPr>
              <a:xfrm>
                <a:off x="5191395" y="3342777"/>
                <a:ext cx="201800" cy="261661"/>
              </a:xfrm>
              <a:custGeom>
                <a:avLst/>
                <a:gdLst>
                  <a:gd name="connsiteX0" fmla="*/ 0 w 201800"/>
                  <a:gd name="connsiteY0" fmla="*/ 180091 h 261661"/>
                  <a:gd name="connsiteX1" fmla="*/ 46593 w 201800"/>
                  <a:gd name="connsiteY1" fmla="*/ 180091 h 261661"/>
                  <a:gd name="connsiteX2" fmla="*/ 103806 w 201800"/>
                  <a:gd name="connsiteY2" fmla="*/ 224055 h 261661"/>
                  <a:gd name="connsiteX3" fmla="*/ 156766 w 201800"/>
                  <a:gd name="connsiteY3" fmla="*/ 185919 h 261661"/>
                  <a:gd name="connsiteX4" fmla="*/ 106454 w 201800"/>
                  <a:gd name="connsiteY4" fmla="*/ 149898 h 261661"/>
                  <a:gd name="connsiteX5" fmla="*/ 76268 w 201800"/>
                  <a:gd name="connsiteY5" fmla="*/ 144072 h 261661"/>
                  <a:gd name="connsiteX6" fmla="*/ 3695 w 201800"/>
                  <a:gd name="connsiteY6" fmla="*/ 76272 h 261661"/>
                  <a:gd name="connsiteX7" fmla="*/ 101691 w 201800"/>
                  <a:gd name="connsiteY7" fmla="*/ 0 h 261661"/>
                  <a:gd name="connsiteX8" fmla="*/ 197571 w 201800"/>
                  <a:gd name="connsiteY8" fmla="*/ 74685 h 261661"/>
                  <a:gd name="connsiteX9" fmla="*/ 150955 w 201800"/>
                  <a:gd name="connsiteY9" fmla="*/ 74685 h 261661"/>
                  <a:gd name="connsiteX10" fmla="*/ 99041 w 201800"/>
                  <a:gd name="connsiteY10" fmla="*/ 37606 h 261661"/>
                  <a:gd name="connsiteX11" fmla="*/ 48708 w 201800"/>
                  <a:gd name="connsiteY11" fmla="*/ 73623 h 261661"/>
                  <a:gd name="connsiteX12" fmla="*/ 98507 w 201800"/>
                  <a:gd name="connsiteY12" fmla="*/ 106463 h 261661"/>
                  <a:gd name="connsiteX13" fmla="*/ 128716 w 201800"/>
                  <a:gd name="connsiteY13" fmla="*/ 112292 h 261661"/>
                  <a:gd name="connsiteX14" fmla="*/ 201800 w 201800"/>
                  <a:gd name="connsiteY14" fmla="*/ 182206 h 261661"/>
                  <a:gd name="connsiteX15" fmla="*/ 103271 w 201800"/>
                  <a:gd name="connsiteY15" fmla="*/ 261662 h 261661"/>
                  <a:gd name="connsiteX16" fmla="*/ 0 w 201800"/>
                  <a:gd name="connsiteY16" fmla="*/ 180091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800" h="261661">
                    <a:moveTo>
                      <a:pt x="0" y="180091"/>
                    </a:moveTo>
                    <a:lnTo>
                      <a:pt x="46593" y="180091"/>
                    </a:lnTo>
                    <a:cubicBezTo>
                      <a:pt x="50311" y="208693"/>
                      <a:pt x="72038" y="224055"/>
                      <a:pt x="103806" y="224055"/>
                    </a:cubicBezTo>
                    <a:cubicBezTo>
                      <a:pt x="136129" y="224055"/>
                      <a:pt x="156766" y="208163"/>
                      <a:pt x="156766" y="185919"/>
                    </a:cubicBezTo>
                    <a:cubicBezTo>
                      <a:pt x="156766" y="168435"/>
                      <a:pt x="144076" y="157313"/>
                      <a:pt x="106454" y="149898"/>
                    </a:cubicBezTo>
                    <a:lnTo>
                      <a:pt x="76268" y="144072"/>
                    </a:lnTo>
                    <a:cubicBezTo>
                      <a:pt x="27003" y="134535"/>
                      <a:pt x="3695" y="112292"/>
                      <a:pt x="3695" y="76272"/>
                    </a:cubicBezTo>
                    <a:cubicBezTo>
                      <a:pt x="3695" y="32308"/>
                      <a:pt x="40783" y="0"/>
                      <a:pt x="101691" y="0"/>
                    </a:cubicBezTo>
                    <a:cubicBezTo>
                      <a:pt x="157834" y="0"/>
                      <a:pt x="193319" y="27014"/>
                      <a:pt x="197571" y="74685"/>
                    </a:cubicBezTo>
                    <a:lnTo>
                      <a:pt x="150955" y="74685"/>
                    </a:lnTo>
                    <a:cubicBezTo>
                      <a:pt x="148306" y="51377"/>
                      <a:pt x="130297" y="37606"/>
                      <a:pt x="99041" y="37606"/>
                    </a:cubicBezTo>
                    <a:cubicBezTo>
                      <a:pt x="67274" y="37606"/>
                      <a:pt x="48708" y="51907"/>
                      <a:pt x="48708" y="73623"/>
                    </a:cubicBezTo>
                    <a:cubicBezTo>
                      <a:pt x="48708" y="88986"/>
                      <a:pt x="57724" y="98521"/>
                      <a:pt x="98507" y="106463"/>
                    </a:cubicBezTo>
                    <a:lnTo>
                      <a:pt x="128716" y="112292"/>
                    </a:lnTo>
                    <a:cubicBezTo>
                      <a:pt x="179027" y="121826"/>
                      <a:pt x="201800" y="144072"/>
                      <a:pt x="201800" y="182206"/>
                    </a:cubicBezTo>
                    <a:cubicBezTo>
                      <a:pt x="201800" y="228819"/>
                      <a:pt x="165247" y="261662"/>
                      <a:pt x="103271" y="261662"/>
                    </a:cubicBezTo>
                    <a:cubicBezTo>
                      <a:pt x="42898" y="261662"/>
                      <a:pt x="3695" y="230411"/>
                      <a:pt x="0" y="1800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6" name="Vrije vorm: vorm 45">
                <a:extLst>
                  <a:ext uri="{FF2B5EF4-FFF2-40B4-BE49-F238E27FC236}">
                    <a16:creationId xmlns:a16="http://schemas.microsoft.com/office/drawing/2014/main" id="{69B1CDDE-F3A7-28DB-489D-2B32794001E3}"/>
                  </a:ext>
                </a:extLst>
              </p:cNvPr>
              <p:cNvSpPr/>
              <p:nvPr/>
            </p:nvSpPr>
            <p:spPr>
              <a:xfrm>
                <a:off x="5449138" y="3227307"/>
                <a:ext cx="221412" cy="370776"/>
              </a:xfrm>
              <a:custGeom>
                <a:avLst/>
                <a:gdLst>
                  <a:gd name="connsiteX0" fmla="*/ 160505 w 221412"/>
                  <a:gd name="connsiteY0" fmla="*/ 370777 h 370776"/>
                  <a:gd name="connsiteX1" fmla="*/ 48218 w 221412"/>
                  <a:gd name="connsiteY1" fmla="*/ 252655 h 370776"/>
                  <a:gd name="connsiteX2" fmla="*/ 46616 w 221412"/>
                  <a:gd name="connsiteY2" fmla="*/ 252655 h 370776"/>
                  <a:gd name="connsiteX3" fmla="*/ 46616 w 221412"/>
                  <a:gd name="connsiteY3" fmla="*/ 370777 h 370776"/>
                  <a:gd name="connsiteX4" fmla="*/ 0 w 221412"/>
                  <a:gd name="connsiteY4" fmla="*/ 370777 h 370776"/>
                  <a:gd name="connsiteX5" fmla="*/ 0 w 221412"/>
                  <a:gd name="connsiteY5" fmla="*/ 0 h 370776"/>
                  <a:gd name="connsiteX6" fmla="*/ 46616 w 221412"/>
                  <a:gd name="connsiteY6" fmla="*/ 0 h 370776"/>
                  <a:gd name="connsiteX7" fmla="*/ 46616 w 221412"/>
                  <a:gd name="connsiteY7" fmla="*/ 228292 h 370776"/>
                  <a:gd name="connsiteX8" fmla="*/ 47684 w 221412"/>
                  <a:gd name="connsiteY8" fmla="*/ 228292 h 370776"/>
                  <a:gd name="connsiteX9" fmla="*/ 158391 w 221412"/>
                  <a:gd name="connsiteY9" fmla="*/ 121826 h 370776"/>
                  <a:gd name="connsiteX10" fmla="*/ 218230 w 221412"/>
                  <a:gd name="connsiteY10" fmla="*/ 121826 h 370776"/>
                  <a:gd name="connsiteX11" fmla="*/ 95880 w 221412"/>
                  <a:gd name="connsiteY11" fmla="*/ 239414 h 370776"/>
                  <a:gd name="connsiteX12" fmla="*/ 221413 w 221412"/>
                  <a:gd name="connsiteY12" fmla="*/ 370777 h 370776"/>
                  <a:gd name="connsiteX13" fmla="*/ 160505 w 221412"/>
                  <a:gd name="connsiteY13" fmla="*/ 370777 h 370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1412" h="370776">
                    <a:moveTo>
                      <a:pt x="160505" y="370777"/>
                    </a:moveTo>
                    <a:lnTo>
                      <a:pt x="48218" y="252655"/>
                    </a:lnTo>
                    <a:lnTo>
                      <a:pt x="46616" y="252655"/>
                    </a:lnTo>
                    <a:lnTo>
                      <a:pt x="46616" y="370777"/>
                    </a:lnTo>
                    <a:lnTo>
                      <a:pt x="0" y="370777"/>
                    </a:lnTo>
                    <a:lnTo>
                      <a:pt x="0" y="0"/>
                    </a:lnTo>
                    <a:lnTo>
                      <a:pt x="46616" y="0"/>
                    </a:lnTo>
                    <a:lnTo>
                      <a:pt x="46616" y="228292"/>
                    </a:lnTo>
                    <a:lnTo>
                      <a:pt x="47684" y="228292"/>
                    </a:lnTo>
                    <a:lnTo>
                      <a:pt x="158391" y="121826"/>
                    </a:lnTo>
                    <a:lnTo>
                      <a:pt x="218230" y="121826"/>
                    </a:lnTo>
                    <a:lnTo>
                      <a:pt x="95880" y="239414"/>
                    </a:lnTo>
                    <a:lnTo>
                      <a:pt x="221413" y="370777"/>
                    </a:lnTo>
                    <a:lnTo>
                      <a:pt x="160505" y="370777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7" name="Vrije vorm: vorm 46">
                <a:extLst>
                  <a:ext uri="{FF2B5EF4-FFF2-40B4-BE49-F238E27FC236}">
                    <a16:creationId xmlns:a16="http://schemas.microsoft.com/office/drawing/2014/main" id="{05D72574-A455-7897-B101-B337B70F50A8}"/>
                  </a:ext>
                </a:extLst>
              </p:cNvPr>
              <p:cNvSpPr/>
              <p:nvPr/>
            </p:nvSpPr>
            <p:spPr>
              <a:xfrm>
                <a:off x="5691343" y="3342777"/>
                <a:ext cx="218229" cy="261661"/>
              </a:xfrm>
              <a:custGeom>
                <a:avLst/>
                <a:gdLst>
                  <a:gd name="connsiteX0" fmla="*/ 218229 w 218229"/>
                  <a:gd name="connsiteY0" fmla="*/ 96929 h 261661"/>
                  <a:gd name="connsiteX1" fmla="*/ 218229 w 218229"/>
                  <a:gd name="connsiteY1" fmla="*/ 255306 h 261661"/>
                  <a:gd name="connsiteX2" fmla="*/ 176378 w 218229"/>
                  <a:gd name="connsiteY2" fmla="*/ 255306 h 261661"/>
                  <a:gd name="connsiteX3" fmla="*/ 173216 w 218229"/>
                  <a:gd name="connsiteY3" fmla="*/ 221406 h 261661"/>
                  <a:gd name="connsiteX4" fmla="*/ 171614 w 218229"/>
                  <a:gd name="connsiteY4" fmla="*/ 221406 h 261661"/>
                  <a:gd name="connsiteX5" fmla="*/ 83703 w 218229"/>
                  <a:gd name="connsiteY5" fmla="*/ 261662 h 261661"/>
                  <a:gd name="connsiteX6" fmla="*/ 0 w 218229"/>
                  <a:gd name="connsiteY6" fmla="*/ 190156 h 261661"/>
                  <a:gd name="connsiteX7" fmla="*/ 87398 w 218229"/>
                  <a:gd name="connsiteY7" fmla="*/ 113879 h 261661"/>
                  <a:gd name="connsiteX8" fmla="*/ 172148 w 218229"/>
                  <a:gd name="connsiteY8" fmla="*/ 102227 h 261661"/>
                  <a:gd name="connsiteX9" fmla="*/ 172148 w 218229"/>
                  <a:gd name="connsiteY9" fmla="*/ 96929 h 261661"/>
                  <a:gd name="connsiteX10" fmla="*/ 113890 w 218229"/>
                  <a:gd name="connsiteY10" fmla="*/ 39723 h 261661"/>
                  <a:gd name="connsiteX11" fmla="*/ 56144 w 218229"/>
                  <a:gd name="connsiteY11" fmla="*/ 86337 h 261661"/>
                  <a:gd name="connsiteX12" fmla="*/ 8482 w 218229"/>
                  <a:gd name="connsiteY12" fmla="*/ 86337 h 261661"/>
                  <a:gd name="connsiteX13" fmla="*/ 115470 w 218229"/>
                  <a:gd name="connsiteY13" fmla="*/ 0 h 261661"/>
                  <a:gd name="connsiteX14" fmla="*/ 218229 w 218229"/>
                  <a:gd name="connsiteY14" fmla="*/ 96929 h 261661"/>
                  <a:gd name="connsiteX15" fmla="*/ 172148 w 218229"/>
                  <a:gd name="connsiteY15" fmla="*/ 148308 h 261661"/>
                  <a:gd name="connsiteX16" fmla="*/ 172148 w 218229"/>
                  <a:gd name="connsiteY16" fmla="*/ 137714 h 261661"/>
                  <a:gd name="connsiteX17" fmla="*/ 102759 w 218229"/>
                  <a:gd name="connsiteY17" fmla="*/ 147249 h 261661"/>
                  <a:gd name="connsiteX18" fmla="*/ 47662 w 218229"/>
                  <a:gd name="connsiteY18" fmla="*/ 188564 h 261661"/>
                  <a:gd name="connsiteX19" fmla="*/ 93765 w 218229"/>
                  <a:gd name="connsiteY19" fmla="*/ 222994 h 261661"/>
                  <a:gd name="connsiteX20" fmla="*/ 172148 w 218229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29" h="261661">
                    <a:moveTo>
                      <a:pt x="218229" y="96929"/>
                    </a:moveTo>
                    <a:lnTo>
                      <a:pt x="218229" y="255306"/>
                    </a:lnTo>
                    <a:lnTo>
                      <a:pt x="176378" y="255306"/>
                    </a:lnTo>
                    <a:lnTo>
                      <a:pt x="173216" y="221406"/>
                    </a:lnTo>
                    <a:lnTo>
                      <a:pt x="171614" y="221406"/>
                    </a:lnTo>
                    <a:cubicBezTo>
                      <a:pt x="155719" y="244712"/>
                      <a:pt x="121837" y="261662"/>
                      <a:pt x="83703" y="261662"/>
                    </a:cubicBezTo>
                    <a:cubicBezTo>
                      <a:pt x="32835" y="261662"/>
                      <a:pt x="0" y="231998"/>
                      <a:pt x="0" y="190156"/>
                    </a:cubicBezTo>
                    <a:cubicBezTo>
                      <a:pt x="0" y="149370"/>
                      <a:pt x="30187" y="121826"/>
                      <a:pt x="87398" y="113879"/>
                    </a:cubicBezTo>
                    <a:lnTo>
                      <a:pt x="172148" y="102227"/>
                    </a:lnTo>
                    <a:lnTo>
                      <a:pt x="172148" y="96929"/>
                    </a:lnTo>
                    <a:cubicBezTo>
                      <a:pt x="172148" y="58793"/>
                      <a:pt x="153070" y="39723"/>
                      <a:pt x="113890" y="39723"/>
                    </a:cubicBezTo>
                    <a:cubicBezTo>
                      <a:pt x="77336" y="39723"/>
                      <a:pt x="58258" y="56673"/>
                      <a:pt x="56144" y="86337"/>
                    </a:cubicBezTo>
                    <a:lnTo>
                      <a:pt x="8482" y="86337"/>
                    </a:lnTo>
                    <a:cubicBezTo>
                      <a:pt x="12199" y="32838"/>
                      <a:pt x="51914" y="0"/>
                      <a:pt x="115470" y="0"/>
                    </a:cubicBezTo>
                    <a:cubicBezTo>
                      <a:pt x="181164" y="0"/>
                      <a:pt x="218229" y="35487"/>
                      <a:pt x="218229" y="96929"/>
                    </a:cubicBezTo>
                    <a:close/>
                    <a:moveTo>
                      <a:pt x="172148" y="148308"/>
                    </a:moveTo>
                    <a:lnTo>
                      <a:pt x="172148" y="137714"/>
                    </a:lnTo>
                    <a:lnTo>
                      <a:pt x="102759" y="147249"/>
                    </a:lnTo>
                    <a:cubicBezTo>
                      <a:pt x="63045" y="152547"/>
                      <a:pt x="47662" y="167378"/>
                      <a:pt x="47662" y="188564"/>
                    </a:cubicBezTo>
                    <a:cubicBezTo>
                      <a:pt x="47662" y="209755"/>
                      <a:pt x="64091" y="222994"/>
                      <a:pt x="93765" y="222994"/>
                    </a:cubicBezTo>
                    <a:cubicBezTo>
                      <a:pt x="139847" y="222994"/>
                      <a:pt x="172148" y="191213"/>
                      <a:pt x="172148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8" name="Vrije vorm: vorm 47">
                <a:extLst>
                  <a:ext uri="{FF2B5EF4-FFF2-40B4-BE49-F238E27FC236}">
                    <a16:creationId xmlns:a16="http://schemas.microsoft.com/office/drawing/2014/main" id="{1FB97C25-0CA2-702B-A533-C4A3396042B9}"/>
                  </a:ext>
                </a:extLst>
              </p:cNvPr>
              <p:cNvSpPr/>
              <p:nvPr/>
            </p:nvSpPr>
            <p:spPr>
              <a:xfrm>
                <a:off x="5979206" y="3342777"/>
                <a:ext cx="373948" cy="255306"/>
              </a:xfrm>
              <a:custGeom>
                <a:avLst/>
                <a:gdLst>
                  <a:gd name="connsiteX0" fmla="*/ 373949 w 373948"/>
                  <a:gd name="connsiteY0" fmla="*/ 97991 h 255306"/>
                  <a:gd name="connsiteX1" fmla="*/ 373949 w 373948"/>
                  <a:gd name="connsiteY1" fmla="*/ 255306 h 255306"/>
                  <a:gd name="connsiteX2" fmla="*/ 327333 w 373948"/>
                  <a:gd name="connsiteY2" fmla="*/ 255306 h 255306"/>
                  <a:gd name="connsiteX3" fmla="*/ 327333 w 373948"/>
                  <a:gd name="connsiteY3" fmla="*/ 113879 h 255306"/>
                  <a:gd name="connsiteX4" fmla="*/ 274885 w 373948"/>
                  <a:gd name="connsiteY4" fmla="*/ 41313 h 255306"/>
                  <a:gd name="connsiteX5" fmla="*/ 210282 w 373948"/>
                  <a:gd name="connsiteY5" fmla="*/ 118649 h 255306"/>
                  <a:gd name="connsiteX6" fmla="*/ 210282 w 373948"/>
                  <a:gd name="connsiteY6" fmla="*/ 255306 h 255306"/>
                  <a:gd name="connsiteX7" fmla="*/ 163666 w 373948"/>
                  <a:gd name="connsiteY7" fmla="*/ 255306 h 255306"/>
                  <a:gd name="connsiteX8" fmla="*/ 163666 w 373948"/>
                  <a:gd name="connsiteY8" fmla="*/ 113879 h 255306"/>
                  <a:gd name="connsiteX9" fmla="*/ 111753 w 373948"/>
                  <a:gd name="connsiteY9" fmla="*/ 41313 h 255306"/>
                  <a:gd name="connsiteX10" fmla="*/ 46593 w 373948"/>
                  <a:gd name="connsiteY10" fmla="*/ 118649 h 255306"/>
                  <a:gd name="connsiteX11" fmla="*/ 46593 w 373948"/>
                  <a:gd name="connsiteY11" fmla="*/ 255306 h 255306"/>
                  <a:gd name="connsiteX12" fmla="*/ 0 w 373948"/>
                  <a:gd name="connsiteY12" fmla="*/ 255306 h 255306"/>
                  <a:gd name="connsiteX13" fmla="*/ 0 w 373948"/>
                  <a:gd name="connsiteY13" fmla="*/ 6356 h 255306"/>
                  <a:gd name="connsiteX14" fmla="*/ 41829 w 373948"/>
                  <a:gd name="connsiteY14" fmla="*/ 6356 h 255306"/>
                  <a:gd name="connsiteX15" fmla="*/ 45013 w 373948"/>
                  <a:gd name="connsiteY15" fmla="*/ 39723 h 255306"/>
                  <a:gd name="connsiteX16" fmla="*/ 46593 w 373948"/>
                  <a:gd name="connsiteY16" fmla="*/ 39723 h 255306"/>
                  <a:gd name="connsiteX17" fmla="*/ 124464 w 373948"/>
                  <a:gd name="connsiteY17" fmla="*/ 0 h 255306"/>
                  <a:gd name="connsiteX18" fmla="*/ 199151 w 373948"/>
                  <a:gd name="connsiteY18" fmla="*/ 46609 h 255306"/>
                  <a:gd name="connsiteX19" fmla="*/ 200732 w 373948"/>
                  <a:gd name="connsiteY19" fmla="*/ 46609 h 255306"/>
                  <a:gd name="connsiteX20" fmla="*/ 287084 w 373948"/>
                  <a:gd name="connsiteY20" fmla="*/ 0 h 255306"/>
                  <a:gd name="connsiteX21" fmla="*/ 373949 w 373948"/>
                  <a:gd name="connsiteY21" fmla="*/ 97991 h 25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73948" h="255306">
                    <a:moveTo>
                      <a:pt x="373949" y="97991"/>
                    </a:moveTo>
                    <a:lnTo>
                      <a:pt x="373949" y="255306"/>
                    </a:lnTo>
                    <a:lnTo>
                      <a:pt x="327333" y="255306"/>
                    </a:lnTo>
                    <a:lnTo>
                      <a:pt x="327333" y="113879"/>
                    </a:lnTo>
                    <a:cubicBezTo>
                      <a:pt x="327333" y="62501"/>
                      <a:pt x="308277" y="41313"/>
                      <a:pt x="274885" y="41313"/>
                    </a:cubicBezTo>
                    <a:cubicBezTo>
                      <a:pt x="236773" y="41313"/>
                      <a:pt x="210282" y="68857"/>
                      <a:pt x="210282" y="118649"/>
                    </a:cubicBezTo>
                    <a:lnTo>
                      <a:pt x="210282" y="255306"/>
                    </a:lnTo>
                    <a:lnTo>
                      <a:pt x="163666" y="255306"/>
                    </a:lnTo>
                    <a:lnTo>
                      <a:pt x="163666" y="113879"/>
                    </a:lnTo>
                    <a:cubicBezTo>
                      <a:pt x="163666" y="61972"/>
                      <a:pt x="145123" y="41313"/>
                      <a:pt x="111753" y="41313"/>
                    </a:cubicBezTo>
                    <a:cubicBezTo>
                      <a:pt x="73619" y="41313"/>
                      <a:pt x="46593" y="68327"/>
                      <a:pt x="46593" y="118649"/>
                    </a:cubicBezTo>
                    <a:lnTo>
                      <a:pt x="46593" y="255306"/>
                    </a:lnTo>
                    <a:lnTo>
                      <a:pt x="0" y="255306"/>
                    </a:lnTo>
                    <a:lnTo>
                      <a:pt x="0" y="6356"/>
                    </a:lnTo>
                    <a:lnTo>
                      <a:pt x="41829" y="6356"/>
                    </a:lnTo>
                    <a:lnTo>
                      <a:pt x="45013" y="39723"/>
                    </a:lnTo>
                    <a:lnTo>
                      <a:pt x="46593" y="39723"/>
                    </a:lnTo>
                    <a:cubicBezTo>
                      <a:pt x="62488" y="14828"/>
                      <a:pt x="92674" y="0"/>
                      <a:pt x="124464" y="0"/>
                    </a:cubicBezTo>
                    <a:cubicBezTo>
                      <a:pt x="157834" y="0"/>
                      <a:pt x="185371" y="15888"/>
                      <a:pt x="199151" y="46609"/>
                    </a:cubicBezTo>
                    <a:lnTo>
                      <a:pt x="200732" y="46609"/>
                    </a:lnTo>
                    <a:cubicBezTo>
                      <a:pt x="217161" y="19065"/>
                      <a:pt x="249462" y="0"/>
                      <a:pt x="287084" y="0"/>
                    </a:cubicBezTo>
                    <a:cubicBezTo>
                      <a:pt x="338464" y="0"/>
                      <a:pt x="373949" y="35487"/>
                      <a:pt x="373949" y="979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9" name="Vrije vorm: vorm 48">
                <a:extLst>
                  <a:ext uri="{FF2B5EF4-FFF2-40B4-BE49-F238E27FC236}">
                    <a16:creationId xmlns:a16="http://schemas.microsoft.com/office/drawing/2014/main" id="{DAE4DCB5-1C0C-7957-F5CA-85C4C12C2996}"/>
                  </a:ext>
                </a:extLst>
              </p:cNvPr>
              <p:cNvSpPr/>
              <p:nvPr/>
            </p:nvSpPr>
            <p:spPr>
              <a:xfrm>
                <a:off x="6408541" y="3342777"/>
                <a:ext cx="246300" cy="261661"/>
              </a:xfrm>
              <a:custGeom>
                <a:avLst/>
                <a:gdLst>
                  <a:gd name="connsiteX0" fmla="*/ 244720 w 246300"/>
                  <a:gd name="connsiteY0" fmla="*/ 141955 h 261661"/>
                  <a:gd name="connsiteX1" fmla="*/ 47684 w 246300"/>
                  <a:gd name="connsiteY1" fmla="*/ 141955 h 261661"/>
                  <a:gd name="connsiteX2" fmla="*/ 129250 w 246300"/>
                  <a:gd name="connsiteY2" fmla="*/ 221406 h 261661"/>
                  <a:gd name="connsiteX3" fmla="*/ 198639 w 246300"/>
                  <a:gd name="connsiteY3" fmla="*/ 182208 h 261661"/>
                  <a:gd name="connsiteX4" fmla="*/ 242606 w 246300"/>
                  <a:gd name="connsiteY4" fmla="*/ 182208 h 261661"/>
                  <a:gd name="connsiteX5" fmla="*/ 127648 w 246300"/>
                  <a:gd name="connsiteY5" fmla="*/ 261662 h 261661"/>
                  <a:gd name="connsiteX6" fmla="*/ 0 w 246300"/>
                  <a:gd name="connsiteY6" fmla="*/ 132420 h 261661"/>
                  <a:gd name="connsiteX7" fmla="*/ 128182 w 246300"/>
                  <a:gd name="connsiteY7" fmla="*/ 0 h 261661"/>
                  <a:gd name="connsiteX8" fmla="*/ 246301 w 246300"/>
                  <a:gd name="connsiteY8" fmla="*/ 121826 h 261661"/>
                  <a:gd name="connsiteX9" fmla="*/ 244720 w 246300"/>
                  <a:gd name="connsiteY9" fmla="*/ 141955 h 261661"/>
                  <a:gd name="connsiteX10" fmla="*/ 49799 w 246300"/>
                  <a:gd name="connsiteY10" fmla="*/ 105406 h 261661"/>
                  <a:gd name="connsiteX11" fmla="*/ 199151 w 246300"/>
                  <a:gd name="connsiteY11" fmla="*/ 105406 h 261661"/>
                  <a:gd name="connsiteX12" fmla="*/ 128182 w 246300"/>
                  <a:gd name="connsiteY12" fmla="*/ 38664 h 261661"/>
                  <a:gd name="connsiteX13" fmla="*/ 49799 w 246300"/>
                  <a:gd name="connsiteY13" fmla="*/ 105406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6300" h="261661">
                    <a:moveTo>
                      <a:pt x="244720" y="141955"/>
                    </a:moveTo>
                    <a:lnTo>
                      <a:pt x="47684" y="141955"/>
                    </a:lnTo>
                    <a:cubicBezTo>
                      <a:pt x="51379" y="194392"/>
                      <a:pt x="84750" y="221406"/>
                      <a:pt x="129250" y="221406"/>
                    </a:cubicBezTo>
                    <a:cubicBezTo>
                      <a:pt x="160505" y="221406"/>
                      <a:pt x="185928" y="207635"/>
                      <a:pt x="198639" y="182208"/>
                    </a:cubicBezTo>
                    <a:lnTo>
                      <a:pt x="242606" y="182208"/>
                    </a:lnTo>
                    <a:cubicBezTo>
                      <a:pt x="229360" y="231468"/>
                      <a:pt x="183791" y="261662"/>
                      <a:pt x="127648" y="261662"/>
                    </a:cubicBezTo>
                    <a:cubicBezTo>
                      <a:pt x="52982" y="261662"/>
                      <a:pt x="0" y="209220"/>
                      <a:pt x="0" y="132420"/>
                    </a:cubicBezTo>
                    <a:cubicBezTo>
                      <a:pt x="0" y="54026"/>
                      <a:pt x="55097" y="0"/>
                      <a:pt x="128182" y="0"/>
                    </a:cubicBezTo>
                    <a:cubicBezTo>
                      <a:pt x="197036" y="0"/>
                      <a:pt x="246301" y="48201"/>
                      <a:pt x="246301" y="121826"/>
                    </a:cubicBezTo>
                    <a:cubicBezTo>
                      <a:pt x="246301" y="129241"/>
                      <a:pt x="245767" y="135069"/>
                      <a:pt x="244720" y="141955"/>
                    </a:cubicBezTo>
                    <a:close/>
                    <a:moveTo>
                      <a:pt x="49799" y="105406"/>
                    </a:moveTo>
                    <a:lnTo>
                      <a:pt x="199151" y="105406"/>
                    </a:lnTo>
                    <a:cubicBezTo>
                      <a:pt x="193341" y="60384"/>
                      <a:pt x="166316" y="38664"/>
                      <a:pt x="128182" y="38664"/>
                    </a:cubicBezTo>
                    <a:cubicBezTo>
                      <a:pt x="88445" y="38664"/>
                      <a:pt x="58258" y="62501"/>
                      <a:pt x="49799" y="10540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0" name="Vrije vorm: vorm 49">
                <a:extLst>
                  <a:ext uri="{FF2B5EF4-FFF2-40B4-BE49-F238E27FC236}">
                    <a16:creationId xmlns:a16="http://schemas.microsoft.com/office/drawing/2014/main" id="{43323D22-6C05-B33E-3D07-462C2BD87D64}"/>
                  </a:ext>
                </a:extLst>
              </p:cNvPr>
              <p:cNvSpPr/>
              <p:nvPr/>
            </p:nvSpPr>
            <p:spPr>
              <a:xfrm>
                <a:off x="6711965" y="3344364"/>
                <a:ext cx="140358" cy="253718"/>
              </a:xfrm>
              <a:custGeom>
                <a:avLst/>
                <a:gdLst>
                  <a:gd name="connsiteX0" fmla="*/ 140359 w 140358"/>
                  <a:gd name="connsiteY0" fmla="*/ 4236 h 253718"/>
                  <a:gd name="connsiteX1" fmla="*/ 140359 w 140358"/>
                  <a:gd name="connsiteY1" fmla="*/ 44492 h 253718"/>
                  <a:gd name="connsiteX2" fmla="*/ 118654 w 140358"/>
                  <a:gd name="connsiteY2" fmla="*/ 42905 h 253718"/>
                  <a:gd name="connsiteX3" fmla="*/ 46615 w 140358"/>
                  <a:gd name="connsiteY3" fmla="*/ 123418 h 253718"/>
                  <a:gd name="connsiteX4" fmla="*/ 46615 w 140358"/>
                  <a:gd name="connsiteY4" fmla="*/ 253719 h 253718"/>
                  <a:gd name="connsiteX5" fmla="*/ 0 w 140358"/>
                  <a:gd name="connsiteY5" fmla="*/ 253719 h 253718"/>
                  <a:gd name="connsiteX6" fmla="*/ 0 w 140358"/>
                  <a:gd name="connsiteY6" fmla="*/ 4768 h 253718"/>
                  <a:gd name="connsiteX7" fmla="*/ 41317 w 140358"/>
                  <a:gd name="connsiteY7" fmla="*/ 4768 h 253718"/>
                  <a:gd name="connsiteX8" fmla="*/ 45035 w 140358"/>
                  <a:gd name="connsiteY8" fmla="*/ 42905 h 253718"/>
                  <a:gd name="connsiteX9" fmla="*/ 46615 w 140358"/>
                  <a:gd name="connsiteY9" fmla="*/ 42905 h 253718"/>
                  <a:gd name="connsiteX10" fmla="*/ 115470 w 140358"/>
                  <a:gd name="connsiteY10" fmla="*/ 0 h 253718"/>
                  <a:gd name="connsiteX11" fmla="*/ 140359 w 140358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8" h="253718">
                    <a:moveTo>
                      <a:pt x="140359" y="4236"/>
                    </a:moveTo>
                    <a:lnTo>
                      <a:pt x="140359" y="44492"/>
                    </a:lnTo>
                    <a:cubicBezTo>
                      <a:pt x="132946" y="43434"/>
                      <a:pt x="125532" y="42905"/>
                      <a:pt x="118654" y="42905"/>
                    </a:cubicBezTo>
                    <a:cubicBezTo>
                      <a:pt x="72572" y="42905"/>
                      <a:pt x="46615" y="68857"/>
                      <a:pt x="46615" y="123418"/>
                    </a:cubicBezTo>
                    <a:lnTo>
                      <a:pt x="46615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7" y="4768"/>
                    </a:lnTo>
                    <a:lnTo>
                      <a:pt x="45035" y="42905"/>
                    </a:lnTo>
                    <a:lnTo>
                      <a:pt x="46615" y="42905"/>
                    </a:lnTo>
                    <a:cubicBezTo>
                      <a:pt x="58280" y="16420"/>
                      <a:pt x="84749" y="0"/>
                      <a:pt x="115470" y="0"/>
                    </a:cubicBezTo>
                    <a:cubicBezTo>
                      <a:pt x="125020" y="0"/>
                      <a:pt x="133480" y="1589"/>
                      <a:pt x="140359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793E9174-BFCD-E84C-EA52-1D517E813AB5}"/>
                </a:ext>
              </a:extLst>
            </p:cNvPr>
            <p:cNvSpPr/>
            <p:nvPr/>
          </p:nvSpPr>
          <p:spPr>
            <a:xfrm>
              <a:off x="1677855" y="2998503"/>
              <a:ext cx="1023815" cy="1116777"/>
            </a:xfrm>
            <a:custGeom>
              <a:avLst/>
              <a:gdLst>
                <a:gd name="connsiteX0" fmla="*/ 562384 w 1023815"/>
                <a:gd name="connsiteY0" fmla="*/ 1116778 h 1116777"/>
                <a:gd name="connsiteX1" fmla="*/ 340960 w 1023815"/>
                <a:gd name="connsiteY1" fmla="*/ 1116778 h 1116777"/>
                <a:gd name="connsiteX2" fmla="*/ 340960 w 1023815"/>
                <a:gd name="connsiteY2" fmla="*/ 918118 h 1116777"/>
                <a:gd name="connsiteX3" fmla="*/ 562393 w 1023815"/>
                <a:gd name="connsiteY3" fmla="*/ 696685 h 1116777"/>
                <a:gd name="connsiteX4" fmla="*/ 681922 w 1023815"/>
                <a:gd name="connsiteY4" fmla="*/ 696685 h 1116777"/>
                <a:gd name="connsiteX5" fmla="*/ 681922 w 1023815"/>
                <a:gd name="connsiteY5" fmla="*/ 395930 h 1116777"/>
                <a:gd name="connsiteX6" fmla="*/ 653525 w 1023815"/>
                <a:gd name="connsiteY6" fmla="*/ 329947 h 1116777"/>
                <a:gd name="connsiteX7" fmla="*/ 427631 w 1023815"/>
                <a:gd name="connsiteY7" fmla="*/ 116101 h 1116777"/>
                <a:gd name="connsiteX8" fmla="*/ 356174 w 1023815"/>
                <a:gd name="connsiteY8" fmla="*/ 116101 h 1116777"/>
                <a:gd name="connsiteX9" fmla="*/ 130278 w 1023815"/>
                <a:gd name="connsiteY9" fmla="*/ 329947 h 1116777"/>
                <a:gd name="connsiteX10" fmla="*/ 101883 w 1023815"/>
                <a:gd name="connsiteY10" fmla="*/ 395930 h 1116777"/>
                <a:gd name="connsiteX11" fmla="*/ 101883 w 1023815"/>
                <a:gd name="connsiteY11" fmla="*/ 719394 h 1116777"/>
                <a:gd name="connsiteX12" fmla="*/ 217589 w 1023815"/>
                <a:gd name="connsiteY12" fmla="*/ 854190 h 1116777"/>
                <a:gd name="connsiteX13" fmla="*/ 238244 w 1023815"/>
                <a:gd name="connsiteY13" fmla="*/ 878219 h 1116777"/>
                <a:gd name="connsiteX14" fmla="*/ 238252 w 1023815"/>
                <a:gd name="connsiteY14" fmla="*/ 931914 h 1116777"/>
                <a:gd name="connsiteX15" fmla="*/ 211452 w 1023815"/>
                <a:gd name="connsiteY15" fmla="*/ 956136 h 1116777"/>
                <a:gd name="connsiteX16" fmla="*/ 0 w 1023815"/>
                <a:gd name="connsiteY16" fmla="*/ 719394 h 1116777"/>
                <a:gd name="connsiteX17" fmla="*/ 0 w 1023815"/>
                <a:gd name="connsiteY17" fmla="*/ 395930 h 1116777"/>
                <a:gd name="connsiteX18" fmla="*/ 60238 w 1023815"/>
                <a:gd name="connsiteY18" fmla="*/ 255959 h 1116777"/>
                <a:gd name="connsiteX19" fmla="*/ 286132 w 1023815"/>
                <a:gd name="connsiteY19" fmla="*/ 42110 h 1116777"/>
                <a:gd name="connsiteX20" fmla="*/ 497672 w 1023815"/>
                <a:gd name="connsiteY20" fmla="*/ 42110 h 1116777"/>
                <a:gd name="connsiteX21" fmla="*/ 723568 w 1023815"/>
                <a:gd name="connsiteY21" fmla="*/ 255959 h 1116777"/>
                <a:gd name="connsiteX22" fmla="*/ 783804 w 1023815"/>
                <a:gd name="connsiteY22" fmla="*/ 395930 h 1116777"/>
                <a:gd name="connsiteX23" fmla="*/ 783804 w 1023815"/>
                <a:gd name="connsiteY23" fmla="*/ 696685 h 1116777"/>
                <a:gd name="connsiteX24" fmla="*/ 999486 w 1023815"/>
                <a:gd name="connsiteY24" fmla="*/ 696685 h 1116777"/>
                <a:gd name="connsiteX25" fmla="*/ 1023816 w 1023815"/>
                <a:gd name="connsiteY25" fmla="*/ 721017 h 1116777"/>
                <a:gd name="connsiteX26" fmla="*/ 1023816 w 1023815"/>
                <a:gd name="connsiteY26" fmla="*/ 774238 h 1116777"/>
                <a:gd name="connsiteX27" fmla="*/ 999486 w 1023815"/>
                <a:gd name="connsiteY27" fmla="*/ 798569 h 1116777"/>
                <a:gd name="connsiteX28" fmla="*/ 783804 w 1023815"/>
                <a:gd name="connsiteY28" fmla="*/ 798569 h 1116777"/>
                <a:gd name="connsiteX29" fmla="*/ 783804 w 1023815"/>
                <a:gd name="connsiteY29" fmla="*/ 895356 h 1116777"/>
                <a:gd name="connsiteX30" fmla="*/ 562384 w 1023815"/>
                <a:gd name="connsiteY30" fmla="*/ 1116775 h 1116777"/>
                <a:gd name="connsiteX31" fmla="*/ 442844 w 1023815"/>
                <a:gd name="connsiteY31" fmla="*/ 1014898 h 1116777"/>
                <a:gd name="connsiteX32" fmla="*/ 562382 w 1023815"/>
                <a:gd name="connsiteY32" fmla="*/ 1014898 h 1116777"/>
                <a:gd name="connsiteX33" fmla="*/ 681922 w 1023815"/>
                <a:gd name="connsiteY33" fmla="*/ 895356 h 1116777"/>
                <a:gd name="connsiteX34" fmla="*/ 681922 w 1023815"/>
                <a:gd name="connsiteY34" fmla="*/ 798569 h 1116777"/>
                <a:gd name="connsiteX35" fmla="*/ 562391 w 1023815"/>
                <a:gd name="connsiteY35" fmla="*/ 798569 h 1116777"/>
                <a:gd name="connsiteX36" fmla="*/ 442844 w 1023815"/>
                <a:gd name="connsiteY36" fmla="*/ 918118 h 1116777"/>
                <a:gd name="connsiteX37" fmla="*/ 442844 w 1023815"/>
                <a:gd name="connsiteY37" fmla="*/ 1014898 h 111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23815" h="1116777">
                  <a:moveTo>
                    <a:pt x="562384" y="1116778"/>
                  </a:moveTo>
                  <a:lnTo>
                    <a:pt x="340960" y="1116778"/>
                  </a:lnTo>
                  <a:lnTo>
                    <a:pt x="340960" y="918118"/>
                  </a:lnTo>
                  <a:cubicBezTo>
                    <a:pt x="340960" y="795825"/>
                    <a:pt x="440100" y="696685"/>
                    <a:pt x="562393" y="696685"/>
                  </a:cubicBezTo>
                  <a:lnTo>
                    <a:pt x="681922" y="696685"/>
                  </a:lnTo>
                  <a:lnTo>
                    <a:pt x="681922" y="395930"/>
                  </a:lnTo>
                  <a:cubicBezTo>
                    <a:pt x="681922" y="371080"/>
                    <a:pt x="671572" y="347030"/>
                    <a:pt x="653525" y="329947"/>
                  </a:cubicBezTo>
                  <a:lnTo>
                    <a:pt x="427631" y="116101"/>
                  </a:lnTo>
                  <a:cubicBezTo>
                    <a:pt x="407593" y="97134"/>
                    <a:pt x="376211" y="97134"/>
                    <a:pt x="356174" y="116101"/>
                  </a:cubicBezTo>
                  <a:lnTo>
                    <a:pt x="130278" y="329947"/>
                  </a:lnTo>
                  <a:cubicBezTo>
                    <a:pt x="112150" y="347106"/>
                    <a:pt x="101883" y="370968"/>
                    <a:pt x="101883" y="395930"/>
                  </a:cubicBezTo>
                  <a:lnTo>
                    <a:pt x="101883" y="719394"/>
                  </a:lnTo>
                  <a:cubicBezTo>
                    <a:pt x="101883" y="787563"/>
                    <a:pt x="152165" y="844210"/>
                    <a:pt x="217589" y="854190"/>
                  </a:cubicBezTo>
                  <a:cubicBezTo>
                    <a:pt x="229466" y="856002"/>
                    <a:pt x="238241" y="866204"/>
                    <a:pt x="238244" y="878219"/>
                  </a:cubicBezTo>
                  <a:lnTo>
                    <a:pt x="238252" y="931914"/>
                  </a:lnTo>
                  <a:cubicBezTo>
                    <a:pt x="238255" y="946328"/>
                    <a:pt x="225775" y="957746"/>
                    <a:pt x="211452" y="956136"/>
                  </a:cubicBezTo>
                  <a:cubicBezTo>
                    <a:pt x="92642" y="942777"/>
                    <a:pt x="0" y="841699"/>
                    <a:pt x="0" y="719394"/>
                  </a:cubicBezTo>
                  <a:lnTo>
                    <a:pt x="0" y="395930"/>
                  </a:lnTo>
                  <a:cubicBezTo>
                    <a:pt x="0" y="343217"/>
                    <a:pt x="21956" y="292198"/>
                    <a:pt x="60238" y="255959"/>
                  </a:cubicBezTo>
                  <a:lnTo>
                    <a:pt x="286132" y="42110"/>
                  </a:lnTo>
                  <a:cubicBezTo>
                    <a:pt x="345441" y="-14036"/>
                    <a:pt x="438361" y="-14038"/>
                    <a:pt x="497672" y="42110"/>
                  </a:cubicBezTo>
                  <a:lnTo>
                    <a:pt x="723568" y="255959"/>
                  </a:lnTo>
                  <a:cubicBezTo>
                    <a:pt x="761849" y="292200"/>
                    <a:pt x="783804" y="343217"/>
                    <a:pt x="783804" y="395930"/>
                  </a:cubicBezTo>
                  <a:lnTo>
                    <a:pt x="783804" y="696685"/>
                  </a:lnTo>
                  <a:lnTo>
                    <a:pt x="999486" y="696685"/>
                  </a:lnTo>
                  <a:cubicBezTo>
                    <a:pt x="1012923" y="696685"/>
                    <a:pt x="1023816" y="707580"/>
                    <a:pt x="1023816" y="721017"/>
                  </a:cubicBezTo>
                  <a:lnTo>
                    <a:pt x="1023816" y="774238"/>
                  </a:lnTo>
                  <a:cubicBezTo>
                    <a:pt x="1023816" y="787675"/>
                    <a:pt x="1012923" y="798569"/>
                    <a:pt x="999486" y="798569"/>
                  </a:cubicBezTo>
                  <a:lnTo>
                    <a:pt x="783804" y="798569"/>
                  </a:lnTo>
                  <a:lnTo>
                    <a:pt x="783804" y="895356"/>
                  </a:lnTo>
                  <a:cubicBezTo>
                    <a:pt x="783804" y="1017643"/>
                    <a:pt x="684671" y="1116775"/>
                    <a:pt x="562384" y="1116775"/>
                  </a:cubicBezTo>
                  <a:close/>
                  <a:moveTo>
                    <a:pt x="442844" y="1014898"/>
                  </a:moveTo>
                  <a:lnTo>
                    <a:pt x="562382" y="1014898"/>
                  </a:lnTo>
                  <a:cubicBezTo>
                    <a:pt x="628296" y="1014898"/>
                    <a:pt x="681922" y="961270"/>
                    <a:pt x="681922" y="895356"/>
                  </a:cubicBezTo>
                  <a:lnTo>
                    <a:pt x="681922" y="798569"/>
                  </a:lnTo>
                  <a:lnTo>
                    <a:pt x="562391" y="798569"/>
                  </a:lnTo>
                  <a:cubicBezTo>
                    <a:pt x="496472" y="798569"/>
                    <a:pt x="442844" y="852197"/>
                    <a:pt x="442844" y="918118"/>
                  </a:cubicBezTo>
                  <a:lnTo>
                    <a:pt x="442844" y="1014898"/>
                  </a:lnTo>
                  <a:close/>
                </a:path>
              </a:pathLst>
            </a:custGeom>
            <a:solidFill>
              <a:schemeClr val="bg1"/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ECD49441-1D38-B98A-913B-5C2F0A5BAEBB}"/>
                </a:ext>
              </a:extLst>
            </p:cNvPr>
            <p:cNvSpPr/>
            <p:nvPr/>
          </p:nvSpPr>
          <p:spPr>
            <a:xfrm>
              <a:off x="2240236" y="3797072"/>
              <a:ext cx="221421" cy="318208"/>
            </a:xfrm>
            <a:custGeom>
              <a:avLst/>
              <a:gdLst>
                <a:gd name="connsiteX0" fmla="*/ 0 w 221421"/>
                <a:gd name="connsiteY0" fmla="*/ 318208 h 318208"/>
                <a:gd name="connsiteX1" fmla="*/ 0 w 221421"/>
                <a:gd name="connsiteY1" fmla="*/ 216328 h 318208"/>
                <a:gd name="connsiteX2" fmla="*/ 119540 w 221421"/>
                <a:gd name="connsiteY2" fmla="*/ 96786 h 318208"/>
                <a:gd name="connsiteX3" fmla="*/ 119540 w 221421"/>
                <a:gd name="connsiteY3" fmla="*/ 0 h 318208"/>
                <a:gd name="connsiteX4" fmla="*/ 221422 w 221421"/>
                <a:gd name="connsiteY4" fmla="*/ 0 h 318208"/>
                <a:gd name="connsiteX5" fmla="*/ 221422 w 221421"/>
                <a:gd name="connsiteY5" fmla="*/ 96786 h 318208"/>
                <a:gd name="connsiteX6" fmla="*/ 0 w 221421"/>
                <a:gd name="connsiteY6" fmla="*/ 318208 h 31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421" h="318208">
                  <a:moveTo>
                    <a:pt x="0" y="318208"/>
                  </a:moveTo>
                  <a:lnTo>
                    <a:pt x="0" y="216328"/>
                  </a:lnTo>
                  <a:cubicBezTo>
                    <a:pt x="65914" y="216328"/>
                    <a:pt x="119540" y="162700"/>
                    <a:pt x="119540" y="96786"/>
                  </a:cubicBezTo>
                  <a:lnTo>
                    <a:pt x="119540" y="0"/>
                  </a:lnTo>
                  <a:lnTo>
                    <a:pt x="221422" y="0"/>
                  </a:lnTo>
                  <a:lnTo>
                    <a:pt x="221422" y="96786"/>
                  </a:lnTo>
                  <a:cubicBezTo>
                    <a:pt x="221422" y="218880"/>
                    <a:pt x="122093" y="318208"/>
                    <a:pt x="0" y="318208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257BB912-C71B-90C8-EAA0-71CE26416127}"/>
                </a:ext>
              </a:extLst>
            </p:cNvPr>
            <p:cNvSpPr/>
            <p:nvPr/>
          </p:nvSpPr>
          <p:spPr>
            <a:xfrm>
              <a:off x="2018815" y="3695188"/>
              <a:ext cx="682855" cy="221432"/>
            </a:xfrm>
            <a:custGeom>
              <a:avLst/>
              <a:gdLst>
                <a:gd name="connsiteX0" fmla="*/ 101884 w 682855"/>
                <a:gd name="connsiteY0" fmla="*/ 221433 h 221432"/>
                <a:gd name="connsiteX1" fmla="*/ 0 w 682855"/>
                <a:gd name="connsiteY1" fmla="*/ 221433 h 221432"/>
                <a:gd name="connsiteX2" fmla="*/ 221431 w 682855"/>
                <a:gd name="connsiteY2" fmla="*/ 0 h 221432"/>
                <a:gd name="connsiteX3" fmla="*/ 658526 w 682855"/>
                <a:gd name="connsiteY3" fmla="*/ 0 h 221432"/>
                <a:gd name="connsiteX4" fmla="*/ 682855 w 682855"/>
                <a:gd name="connsiteY4" fmla="*/ 24332 h 221432"/>
                <a:gd name="connsiteX5" fmla="*/ 682855 w 682855"/>
                <a:gd name="connsiteY5" fmla="*/ 77552 h 221432"/>
                <a:gd name="connsiteX6" fmla="*/ 658526 w 682855"/>
                <a:gd name="connsiteY6" fmla="*/ 101884 h 221432"/>
                <a:gd name="connsiteX7" fmla="*/ 221431 w 682855"/>
                <a:gd name="connsiteY7" fmla="*/ 101884 h 221432"/>
                <a:gd name="connsiteX8" fmla="*/ 101884 w 682855"/>
                <a:gd name="connsiteY8" fmla="*/ 221433 h 22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2855" h="221432">
                  <a:moveTo>
                    <a:pt x="101884" y="221433"/>
                  </a:moveTo>
                  <a:lnTo>
                    <a:pt x="0" y="221433"/>
                  </a:lnTo>
                  <a:cubicBezTo>
                    <a:pt x="0" y="99335"/>
                    <a:pt x="99333" y="0"/>
                    <a:pt x="221431" y="0"/>
                  </a:cubicBezTo>
                  <a:lnTo>
                    <a:pt x="658526" y="0"/>
                  </a:lnTo>
                  <a:cubicBezTo>
                    <a:pt x="671963" y="0"/>
                    <a:pt x="682855" y="10895"/>
                    <a:pt x="682855" y="24332"/>
                  </a:cubicBezTo>
                  <a:lnTo>
                    <a:pt x="682855" y="77552"/>
                  </a:lnTo>
                  <a:cubicBezTo>
                    <a:pt x="682855" y="90989"/>
                    <a:pt x="671963" y="101884"/>
                    <a:pt x="658526" y="101884"/>
                  </a:cubicBezTo>
                  <a:lnTo>
                    <a:pt x="221431" y="101884"/>
                  </a:lnTo>
                  <a:cubicBezTo>
                    <a:pt x="155512" y="101884"/>
                    <a:pt x="101884" y="155512"/>
                    <a:pt x="101884" y="221433"/>
                  </a:cubicBezTo>
                  <a:close/>
                </a:path>
              </a:pathLst>
            </a:custGeom>
            <a:solidFill>
              <a:schemeClr val="bg1"/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81572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Strate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1CA7BE4-0173-1A19-AECD-83A2BE7866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2513" y="402772"/>
            <a:ext cx="11397344" cy="4136572"/>
          </a:xfrm>
          <a:solidFill>
            <a:schemeClr val="bg1">
              <a:lumMod val="95000"/>
            </a:schemeClr>
          </a:solidFill>
        </p:spPr>
        <p:txBody>
          <a:bodyPr tIns="39600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Voeg afbeelding via Office lint toe</a:t>
            </a:r>
          </a:p>
          <a:p>
            <a:endParaRPr lang="nl-NL" dirty="0"/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70998511-BAAC-02CC-924B-727743F1C0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183218"/>
            <a:ext cx="1065439" cy="143728"/>
          </a:xfrm>
          <a:solidFill>
            <a:schemeClr val="accent5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98A55A-54F0-3FDF-A670-E2F8FF9E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9037" y="3197727"/>
            <a:ext cx="8092964" cy="2305855"/>
          </a:xfrm>
          <a:solidFill>
            <a:schemeClr val="accent1"/>
          </a:solidFill>
        </p:spPr>
        <p:txBody>
          <a:bodyPr lIns="432000" rIns="18000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ADF9BF-CA64-7DDA-B6BB-654742A72E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04998"/>
            <a:ext cx="2926944" cy="1247459"/>
          </a:xfrm>
        </p:spPr>
        <p:txBody>
          <a:bodyPr lIns="72000" anchor="ctr"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of auteur toe te 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FA624-21FC-5F9D-5DBE-9F114EA5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868885"/>
            <a:ext cx="1107142" cy="288000"/>
          </a:xfrm>
        </p:spPr>
        <p:txBody>
          <a:bodyPr/>
          <a:lstStyle/>
          <a:p>
            <a:fld id="{00794A29-319A-4E50-8127-042C481D4A81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50B28-8919-76DA-EB19-E8033A90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868885"/>
            <a:ext cx="6626927" cy="28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42609-0FE6-60A3-D8FF-6E9234D7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868885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‹nr.›</a:t>
            </a:fld>
            <a:endParaRPr lang="nl-NL" dirty="0"/>
          </a:p>
        </p:txBody>
      </p:sp>
      <p:grpSp>
        <p:nvGrpSpPr>
          <p:cNvPr id="52" name="Graphic 2">
            <a:extLst>
              <a:ext uri="{FF2B5EF4-FFF2-40B4-BE49-F238E27FC236}">
                <a16:creationId xmlns:a16="http://schemas.microsoft.com/office/drawing/2014/main" id="{6D6F097C-6AB7-08B9-F246-1B54863BDF11}"/>
              </a:ext>
            </a:extLst>
          </p:cNvPr>
          <p:cNvGrpSpPr/>
          <p:nvPr userDrawn="1"/>
        </p:nvGrpSpPr>
        <p:grpSpPr>
          <a:xfrm>
            <a:off x="4763501" y="5699323"/>
            <a:ext cx="4169143" cy="899802"/>
            <a:chOff x="4763501" y="5699323"/>
            <a:chExt cx="4169143" cy="899802"/>
          </a:xfrm>
        </p:grpSpPr>
        <p:grpSp>
          <p:nvGrpSpPr>
            <p:cNvPr id="53" name="Graphic 2">
              <a:extLst>
                <a:ext uri="{FF2B5EF4-FFF2-40B4-BE49-F238E27FC236}">
                  <a16:creationId xmlns:a16="http://schemas.microsoft.com/office/drawing/2014/main" id="{241AF1C4-2435-BD7C-839D-118D9659902A}"/>
                </a:ext>
              </a:extLst>
            </p:cNvPr>
            <p:cNvGrpSpPr/>
            <p:nvPr/>
          </p:nvGrpSpPr>
          <p:grpSpPr>
            <a:xfrm>
              <a:off x="5511873" y="5883673"/>
              <a:ext cx="3420771" cy="399457"/>
              <a:chOff x="5511873" y="5883673"/>
              <a:chExt cx="3420771" cy="399457"/>
            </a:xfrm>
            <a:solidFill>
              <a:srgbClr val="00315F"/>
            </a:solidFill>
          </p:grpSpPr>
          <p:sp>
            <p:nvSpPr>
              <p:cNvPr id="57" name="Vrije vorm: vorm 56">
                <a:extLst>
                  <a:ext uri="{FF2B5EF4-FFF2-40B4-BE49-F238E27FC236}">
                    <a16:creationId xmlns:a16="http://schemas.microsoft.com/office/drawing/2014/main" id="{9E6C7209-534A-EFEC-4360-BE40985B729A}"/>
                  </a:ext>
                </a:extLst>
              </p:cNvPr>
              <p:cNvSpPr/>
              <p:nvPr/>
            </p:nvSpPr>
            <p:spPr>
              <a:xfrm>
                <a:off x="5511873" y="5981830"/>
                <a:ext cx="317517" cy="200582"/>
              </a:xfrm>
              <a:custGeom>
                <a:avLst/>
                <a:gdLst>
                  <a:gd name="connsiteX0" fmla="*/ 0 w 317517"/>
                  <a:gd name="connsiteY0" fmla="*/ 0 h 200582"/>
                  <a:gd name="connsiteX1" fmla="*/ 38832 w 317517"/>
                  <a:gd name="connsiteY1" fmla="*/ 0 h 200582"/>
                  <a:gd name="connsiteX2" fmla="*/ 87061 w 317517"/>
                  <a:gd name="connsiteY2" fmla="*/ 152355 h 200582"/>
                  <a:gd name="connsiteX3" fmla="*/ 88337 w 317517"/>
                  <a:gd name="connsiteY3" fmla="*/ 152355 h 200582"/>
                  <a:gd name="connsiteX4" fmla="*/ 141689 w 317517"/>
                  <a:gd name="connsiteY4" fmla="*/ 0 h 200582"/>
                  <a:gd name="connsiteX5" fmla="*/ 175829 w 317517"/>
                  <a:gd name="connsiteY5" fmla="*/ 0 h 200582"/>
                  <a:gd name="connsiteX6" fmla="*/ 229173 w 317517"/>
                  <a:gd name="connsiteY6" fmla="*/ 152355 h 200582"/>
                  <a:gd name="connsiteX7" fmla="*/ 230456 w 317517"/>
                  <a:gd name="connsiteY7" fmla="*/ 152355 h 200582"/>
                  <a:gd name="connsiteX8" fmla="*/ 278680 w 317517"/>
                  <a:gd name="connsiteY8" fmla="*/ 0 h 200582"/>
                  <a:gd name="connsiteX9" fmla="*/ 317517 w 317517"/>
                  <a:gd name="connsiteY9" fmla="*/ 0 h 200582"/>
                  <a:gd name="connsiteX10" fmla="*/ 250512 w 317517"/>
                  <a:gd name="connsiteY10" fmla="*/ 200583 h 200582"/>
                  <a:gd name="connsiteX11" fmla="*/ 212103 w 317517"/>
                  <a:gd name="connsiteY11" fmla="*/ 200583 h 200582"/>
                  <a:gd name="connsiteX12" fmla="*/ 159182 w 317517"/>
                  <a:gd name="connsiteY12" fmla="*/ 49079 h 200582"/>
                  <a:gd name="connsiteX13" fmla="*/ 158330 w 317517"/>
                  <a:gd name="connsiteY13" fmla="*/ 49079 h 200582"/>
                  <a:gd name="connsiteX14" fmla="*/ 105414 w 317517"/>
                  <a:gd name="connsiteY14" fmla="*/ 200583 h 200582"/>
                  <a:gd name="connsiteX15" fmla="*/ 66998 w 317517"/>
                  <a:gd name="connsiteY15" fmla="*/ 200583 h 200582"/>
                  <a:gd name="connsiteX16" fmla="*/ 0 w 317517"/>
                  <a:gd name="connsiteY16" fmla="*/ 0 h 200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7517" h="200582">
                    <a:moveTo>
                      <a:pt x="0" y="0"/>
                    </a:moveTo>
                    <a:lnTo>
                      <a:pt x="38832" y="0"/>
                    </a:lnTo>
                    <a:lnTo>
                      <a:pt x="87061" y="152355"/>
                    </a:lnTo>
                    <a:lnTo>
                      <a:pt x="88337" y="152355"/>
                    </a:lnTo>
                    <a:lnTo>
                      <a:pt x="141689" y="0"/>
                    </a:lnTo>
                    <a:lnTo>
                      <a:pt x="175829" y="0"/>
                    </a:lnTo>
                    <a:lnTo>
                      <a:pt x="229173" y="152355"/>
                    </a:lnTo>
                    <a:lnTo>
                      <a:pt x="230456" y="152355"/>
                    </a:lnTo>
                    <a:lnTo>
                      <a:pt x="278680" y="0"/>
                    </a:lnTo>
                    <a:lnTo>
                      <a:pt x="317517" y="0"/>
                    </a:lnTo>
                    <a:lnTo>
                      <a:pt x="250512" y="200583"/>
                    </a:lnTo>
                    <a:lnTo>
                      <a:pt x="212103" y="200583"/>
                    </a:lnTo>
                    <a:lnTo>
                      <a:pt x="159182" y="49079"/>
                    </a:lnTo>
                    <a:lnTo>
                      <a:pt x="158330" y="49079"/>
                    </a:lnTo>
                    <a:lnTo>
                      <a:pt x="105414" y="200583"/>
                    </a:lnTo>
                    <a:lnTo>
                      <a:pt x="66998" y="2005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50CC95BC-44F4-9B0A-4545-728821D534F6}"/>
                  </a:ext>
                </a:extLst>
              </p:cNvPr>
              <p:cNvSpPr/>
              <p:nvPr/>
            </p:nvSpPr>
            <p:spPr>
              <a:xfrm>
                <a:off x="5848362" y="5976709"/>
                <a:ext cx="175835" cy="210824"/>
              </a:xfrm>
              <a:custGeom>
                <a:avLst/>
                <a:gdLst>
                  <a:gd name="connsiteX0" fmla="*/ 175836 w 175835"/>
                  <a:gd name="connsiteY0" fmla="*/ 78097 h 210824"/>
                  <a:gd name="connsiteX1" fmla="*/ 175836 w 175835"/>
                  <a:gd name="connsiteY1" fmla="*/ 205704 h 210824"/>
                  <a:gd name="connsiteX2" fmla="*/ 142119 w 175835"/>
                  <a:gd name="connsiteY2" fmla="*/ 205704 h 210824"/>
                  <a:gd name="connsiteX3" fmla="*/ 139554 w 175835"/>
                  <a:gd name="connsiteY3" fmla="*/ 178390 h 210824"/>
                  <a:gd name="connsiteX4" fmla="*/ 138279 w 175835"/>
                  <a:gd name="connsiteY4" fmla="*/ 178390 h 210824"/>
                  <a:gd name="connsiteX5" fmla="*/ 67434 w 175835"/>
                  <a:gd name="connsiteY5" fmla="*/ 210824 h 210824"/>
                  <a:gd name="connsiteX6" fmla="*/ 0 w 175835"/>
                  <a:gd name="connsiteY6" fmla="*/ 153211 h 210824"/>
                  <a:gd name="connsiteX7" fmla="*/ 70422 w 175835"/>
                  <a:gd name="connsiteY7" fmla="*/ 91754 h 210824"/>
                  <a:gd name="connsiteX8" fmla="*/ 138702 w 175835"/>
                  <a:gd name="connsiteY8" fmla="*/ 82366 h 210824"/>
                  <a:gd name="connsiteX9" fmla="*/ 138702 w 175835"/>
                  <a:gd name="connsiteY9" fmla="*/ 78097 h 210824"/>
                  <a:gd name="connsiteX10" fmla="*/ 91761 w 175835"/>
                  <a:gd name="connsiteY10" fmla="*/ 32006 h 210824"/>
                  <a:gd name="connsiteX11" fmla="*/ 45243 w 175835"/>
                  <a:gd name="connsiteY11" fmla="*/ 69563 h 210824"/>
                  <a:gd name="connsiteX12" fmla="*/ 6834 w 175835"/>
                  <a:gd name="connsiteY12" fmla="*/ 69563 h 210824"/>
                  <a:gd name="connsiteX13" fmla="*/ 93036 w 175835"/>
                  <a:gd name="connsiteY13" fmla="*/ 0 h 210824"/>
                  <a:gd name="connsiteX14" fmla="*/ 175836 w 175835"/>
                  <a:gd name="connsiteY14" fmla="*/ 78097 h 210824"/>
                  <a:gd name="connsiteX15" fmla="*/ 138702 w 175835"/>
                  <a:gd name="connsiteY15" fmla="*/ 119494 h 210824"/>
                  <a:gd name="connsiteX16" fmla="*/ 138702 w 175835"/>
                  <a:gd name="connsiteY16" fmla="*/ 110958 h 210824"/>
                  <a:gd name="connsiteX17" fmla="*/ 82800 w 175835"/>
                  <a:gd name="connsiteY17" fmla="*/ 118640 h 210824"/>
                  <a:gd name="connsiteX18" fmla="*/ 38409 w 175835"/>
                  <a:gd name="connsiteY18" fmla="*/ 151929 h 210824"/>
                  <a:gd name="connsiteX19" fmla="*/ 75543 w 175835"/>
                  <a:gd name="connsiteY19" fmla="*/ 179669 h 210824"/>
                  <a:gd name="connsiteX20" fmla="*/ 138702 w 175835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5" h="210824">
                    <a:moveTo>
                      <a:pt x="175836" y="78097"/>
                    </a:moveTo>
                    <a:lnTo>
                      <a:pt x="175836" y="205704"/>
                    </a:lnTo>
                    <a:lnTo>
                      <a:pt x="142119" y="205704"/>
                    </a:lnTo>
                    <a:lnTo>
                      <a:pt x="139554" y="178390"/>
                    </a:lnTo>
                    <a:lnTo>
                      <a:pt x="138279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1" y="210824"/>
                      <a:pt x="0" y="186924"/>
                      <a:pt x="0" y="153211"/>
                    </a:cubicBezTo>
                    <a:cubicBezTo>
                      <a:pt x="0" y="120350"/>
                      <a:pt x="24327" y="98157"/>
                      <a:pt x="70422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6" y="32006"/>
                      <a:pt x="91761" y="32006"/>
                    </a:cubicBezTo>
                    <a:cubicBezTo>
                      <a:pt x="62313" y="32006"/>
                      <a:pt x="46947" y="45662"/>
                      <a:pt x="45243" y="69563"/>
                    </a:cubicBezTo>
                    <a:lnTo>
                      <a:pt x="6834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7" y="0"/>
                      <a:pt x="175836" y="28592"/>
                      <a:pt x="175836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800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41" y="179669"/>
                      <a:pt x="75543" y="179669"/>
                    </a:cubicBezTo>
                    <a:cubicBezTo>
                      <a:pt x="112671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9" name="Vrije vorm: vorm 58">
                <a:extLst>
                  <a:ext uri="{FF2B5EF4-FFF2-40B4-BE49-F238E27FC236}">
                    <a16:creationId xmlns:a16="http://schemas.microsoft.com/office/drawing/2014/main" id="{16AD5AC6-17E2-FDDB-042C-FF64CBA4B213}"/>
                  </a:ext>
                </a:extLst>
              </p:cNvPr>
              <p:cNvSpPr/>
              <p:nvPr/>
            </p:nvSpPr>
            <p:spPr>
              <a:xfrm>
                <a:off x="6069876" y="5976709"/>
                <a:ext cx="175834" cy="210824"/>
              </a:xfrm>
              <a:custGeom>
                <a:avLst/>
                <a:gdLst>
                  <a:gd name="connsiteX0" fmla="*/ 175834 w 175834"/>
                  <a:gd name="connsiteY0" fmla="*/ 78097 h 210824"/>
                  <a:gd name="connsiteX1" fmla="*/ 175834 w 175834"/>
                  <a:gd name="connsiteY1" fmla="*/ 205704 h 210824"/>
                  <a:gd name="connsiteX2" fmla="*/ 142117 w 175834"/>
                  <a:gd name="connsiteY2" fmla="*/ 205704 h 210824"/>
                  <a:gd name="connsiteX3" fmla="*/ 139554 w 175834"/>
                  <a:gd name="connsiteY3" fmla="*/ 178390 h 210824"/>
                  <a:gd name="connsiteX4" fmla="*/ 138277 w 175834"/>
                  <a:gd name="connsiteY4" fmla="*/ 178390 h 210824"/>
                  <a:gd name="connsiteX5" fmla="*/ 67434 w 175834"/>
                  <a:gd name="connsiteY5" fmla="*/ 210824 h 210824"/>
                  <a:gd name="connsiteX6" fmla="*/ 0 w 175834"/>
                  <a:gd name="connsiteY6" fmla="*/ 153211 h 210824"/>
                  <a:gd name="connsiteX7" fmla="*/ 70420 w 175834"/>
                  <a:gd name="connsiteY7" fmla="*/ 91754 h 210824"/>
                  <a:gd name="connsiteX8" fmla="*/ 138700 w 175834"/>
                  <a:gd name="connsiteY8" fmla="*/ 82366 h 210824"/>
                  <a:gd name="connsiteX9" fmla="*/ 138700 w 175834"/>
                  <a:gd name="connsiteY9" fmla="*/ 78097 h 210824"/>
                  <a:gd name="connsiteX10" fmla="*/ 91759 w 175834"/>
                  <a:gd name="connsiteY10" fmla="*/ 32006 h 210824"/>
                  <a:gd name="connsiteX11" fmla="*/ 45241 w 175834"/>
                  <a:gd name="connsiteY11" fmla="*/ 69563 h 210824"/>
                  <a:gd name="connsiteX12" fmla="*/ 6832 w 175834"/>
                  <a:gd name="connsiteY12" fmla="*/ 69563 h 210824"/>
                  <a:gd name="connsiteX13" fmla="*/ 93036 w 175834"/>
                  <a:gd name="connsiteY13" fmla="*/ 0 h 210824"/>
                  <a:gd name="connsiteX14" fmla="*/ 175834 w 175834"/>
                  <a:gd name="connsiteY14" fmla="*/ 78097 h 210824"/>
                  <a:gd name="connsiteX15" fmla="*/ 138700 w 175834"/>
                  <a:gd name="connsiteY15" fmla="*/ 119494 h 210824"/>
                  <a:gd name="connsiteX16" fmla="*/ 138700 w 175834"/>
                  <a:gd name="connsiteY16" fmla="*/ 110958 h 210824"/>
                  <a:gd name="connsiteX17" fmla="*/ 82798 w 175834"/>
                  <a:gd name="connsiteY17" fmla="*/ 118640 h 210824"/>
                  <a:gd name="connsiteX18" fmla="*/ 38409 w 175834"/>
                  <a:gd name="connsiteY18" fmla="*/ 151929 h 210824"/>
                  <a:gd name="connsiteX19" fmla="*/ 75543 w 175834"/>
                  <a:gd name="connsiteY19" fmla="*/ 179669 h 210824"/>
                  <a:gd name="connsiteX20" fmla="*/ 138700 w 175834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4" h="210824">
                    <a:moveTo>
                      <a:pt x="175834" y="78097"/>
                    </a:moveTo>
                    <a:lnTo>
                      <a:pt x="175834" y="205704"/>
                    </a:lnTo>
                    <a:lnTo>
                      <a:pt x="142117" y="205704"/>
                    </a:lnTo>
                    <a:lnTo>
                      <a:pt x="139554" y="178390"/>
                    </a:lnTo>
                    <a:lnTo>
                      <a:pt x="138277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0" y="210824"/>
                      <a:pt x="0" y="186924"/>
                      <a:pt x="0" y="153211"/>
                    </a:cubicBezTo>
                    <a:cubicBezTo>
                      <a:pt x="0" y="120350"/>
                      <a:pt x="24325" y="98157"/>
                      <a:pt x="70420" y="91754"/>
                    </a:cubicBezTo>
                    <a:lnTo>
                      <a:pt x="138700" y="82366"/>
                    </a:lnTo>
                    <a:lnTo>
                      <a:pt x="138700" y="78097"/>
                    </a:lnTo>
                    <a:cubicBezTo>
                      <a:pt x="138700" y="47370"/>
                      <a:pt x="123336" y="32006"/>
                      <a:pt x="91759" y="32006"/>
                    </a:cubicBezTo>
                    <a:cubicBezTo>
                      <a:pt x="62311" y="32006"/>
                      <a:pt x="46947" y="45662"/>
                      <a:pt x="45241" y="69563"/>
                    </a:cubicBezTo>
                    <a:lnTo>
                      <a:pt x="6832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8" y="0"/>
                      <a:pt x="175834" y="28592"/>
                      <a:pt x="175834" y="78097"/>
                    </a:cubicBezTo>
                    <a:close/>
                    <a:moveTo>
                      <a:pt x="138700" y="119494"/>
                    </a:moveTo>
                    <a:lnTo>
                      <a:pt x="138700" y="110958"/>
                    </a:lnTo>
                    <a:lnTo>
                      <a:pt x="82798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39" y="179669"/>
                      <a:pt x="75543" y="179669"/>
                    </a:cubicBezTo>
                    <a:cubicBezTo>
                      <a:pt x="112669" y="179669"/>
                      <a:pt x="138700" y="154063"/>
                      <a:pt x="138700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0" name="Vrije vorm: vorm 59">
                <a:extLst>
                  <a:ext uri="{FF2B5EF4-FFF2-40B4-BE49-F238E27FC236}">
                    <a16:creationId xmlns:a16="http://schemas.microsoft.com/office/drawing/2014/main" id="{2E645797-56D9-7E27-B0CA-5255A90C148A}"/>
                  </a:ext>
                </a:extLst>
              </p:cNvPr>
              <p:cNvSpPr/>
              <p:nvPr/>
            </p:nvSpPr>
            <p:spPr>
              <a:xfrm>
                <a:off x="6301810" y="5977988"/>
                <a:ext cx="113085" cy="204424"/>
              </a:xfrm>
              <a:custGeom>
                <a:avLst/>
                <a:gdLst>
                  <a:gd name="connsiteX0" fmla="*/ 113085 w 113085"/>
                  <a:gd name="connsiteY0" fmla="*/ 3413 h 204424"/>
                  <a:gd name="connsiteX1" fmla="*/ 113085 w 113085"/>
                  <a:gd name="connsiteY1" fmla="*/ 35848 h 204424"/>
                  <a:gd name="connsiteX2" fmla="*/ 95597 w 113085"/>
                  <a:gd name="connsiteY2" fmla="*/ 34569 h 204424"/>
                  <a:gd name="connsiteX3" fmla="*/ 37557 w 113085"/>
                  <a:gd name="connsiteY3" fmla="*/ 99439 h 204424"/>
                  <a:gd name="connsiteX4" fmla="*/ 37557 w 113085"/>
                  <a:gd name="connsiteY4" fmla="*/ 204425 h 204424"/>
                  <a:gd name="connsiteX5" fmla="*/ 0 w 113085"/>
                  <a:gd name="connsiteY5" fmla="*/ 204425 h 204424"/>
                  <a:gd name="connsiteX6" fmla="*/ 0 w 113085"/>
                  <a:gd name="connsiteY6" fmla="*/ 3842 h 204424"/>
                  <a:gd name="connsiteX7" fmla="*/ 33286 w 113085"/>
                  <a:gd name="connsiteY7" fmla="*/ 3842 h 204424"/>
                  <a:gd name="connsiteX8" fmla="*/ 36275 w 113085"/>
                  <a:gd name="connsiteY8" fmla="*/ 34569 h 204424"/>
                  <a:gd name="connsiteX9" fmla="*/ 37555 w 113085"/>
                  <a:gd name="connsiteY9" fmla="*/ 34569 h 204424"/>
                  <a:gd name="connsiteX10" fmla="*/ 93036 w 113085"/>
                  <a:gd name="connsiteY10" fmla="*/ 0 h 204424"/>
                  <a:gd name="connsiteX11" fmla="*/ 113085 w 113085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5" h="204424">
                    <a:moveTo>
                      <a:pt x="113085" y="3413"/>
                    </a:moveTo>
                    <a:lnTo>
                      <a:pt x="113085" y="35848"/>
                    </a:lnTo>
                    <a:cubicBezTo>
                      <a:pt x="107113" y="34996"/>
                      <a:pt x="101140" y="34569"/>
                      <a:pt x="95597" y="34569"/>
                    </a:cubicBezTo>
                    <a:cubicBezTo>
                      <a:pt x="58465" y="34569"/>
                      <a:pt x="37557" y="55479"/>
                      <a:pt x="37557" y="99439"/>
                    </a:cubicBezTo>
                    <a:lnTo>
                      <a:pt x="37557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86" y="3842"/>
                    </a:lnTo>
                    <a:lnTo>
                      <a:pt x="36275" y="34569"/>
                    </a:lnTo>
                    <a:lnTo>
                      <a:pt x="37555" y="34569"/>
                    </a:lnTo>
                    <a:cubicBezTo>
                      <a:pt x="46947" y="13230"/>
                      <a:pt x="68286" y="0"/>
                      <a:pt x="93036" y="0"/>
                    </a:cubicBezTo>
                    <a:cubicBezTo>
                      <a:pt x="100727" y="0"/>
                      <a:pt x="107543" y="1281"/>
                      <a:pt x="113085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70B08FA7-6E15-BD1B-34A1-2FAC04026D66}"/>
                  </a:ext>
                </a:extLst>
              </p:cNvPr>
              <p:cNvSpPr/>
              <p:nvPr/>
            </p:nvSpPr>
            <p:spPr>
              <a:xfrm>
                <a:off x="6434877" y="5883673"/>
                <a:ext cx="201443" cy="303860"/>
              </a:xfrm>
              <a:custGeom>
                <a:avLst/>
                <a:gdLst>
                  <a:gd name="connsiteX0" fmla="*/ 201444 w 201443"/>
                  <a:gd name="connsiteY0" fmla="*/ 0 h 303860"/>
                  <a:gd name="connsiteX1" fmla="*/ 201444 w 201443"/>
                  <a:gd name="connsiteY1" fmla="*/ 298740 h 303860"/>
                  <a:gd name="connsiteX2" fmla="*/ 167741 w 201443"/>
                  <a:gd name="connsiteY2" fmla="*/ 298740 h 303860"/>
                  <a:gd name="connsiteX3" fmla="*/ 165176 w 201443"/>
                  <a:gd name="connsiteY3" fmla="*/ 271851 h 303860"/>
                  <a:gd name="connsiteX4" fmla="*/ 163885 w 201443"/>
                  <a:gd name="connsiteY4" fmla="*/ 271851 h 303860"/>
                  <a:gd name="connsiteX5" fmla="*/ 96032 w 201443"/>
                  <a:gd name="connsiteY5" fmla="*/ 303861 h 303860"/>
                  <a:gd name="connsiteX6" fmla="*/ 0 w 201443"/>
                  <a:gd name="connsiteY6" fmla="*/ 198447 h 303860"/>
                  <a:gd name="connsiteX7" fmla="*/ 96032 w 201443"/>
                  <a:gd name="connsiteY7" fmla="*/ 93036 h 303860"/>
                  <a:gd name="connsiteX8" fmla="*/ 162611 w 201443"/>
                  <a:gd name="connsiteY8" fmla="*/ 124615 h 303860"/>
                  <a:gd name="connsiteX9" fmla="*/ 163885 w 201443"/>
                  <a:gd name="connsiteY9" fmla="*/ 124615 h 303860"/>
                  <a:gd name="connsiteX10" fmla="*/ 163885 w 201443"/>
                  <a:gd name="connsiteY10" fmla="*/ 0 h 303860"/>
                  <a:gd name="connsiteX11" fmla="*/ 201444 w 201443"/>
                  <a:gd name="connsiteY11" fmla="*/ 0 h 303860"/>
                  <a:gd name="connsiteX12" fmla="*/ 165607 w 201443"/>
                  <a:gd name="connsiteY12" fmla="*/ 198447 h 303860"/>
                  <a:gd name="connsiteX13" fmla="*/ 102004 w 201443"/>
                  <a:gd name="connsiteY13" fmla="*/ 125470 h 303860"/>
                  <a:gd name="connsiteX14" fmla="*/ 38420 w 201443"/>
                  <a:gd name="connsiteY14" fmla="*/ 198447 h 303860"/>
                  <a:gd name="connsiteX15" fmla="*/ 102004 w 201443"/>
                  <a:gd name="connsiteY15" fmla="*/ 271426 h 303860"/>
                  <a:gd name="connsiteX16" fmla="*/ 165607 w 201443"/>
                  <a:gd name="connsiteY16" fmla="*/ 198447 h 30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443" h="303860">
                    <a:moveTo>
                      <a:pt x="201444" y="0"/>
                    </a:moveTo>
                    <a:lnTo>
                      <a:pt x="201444" y="298740"/>
                    </a:lnTo>
                    <a:lnTo>
                      <a:pt x="167741" y="298740"/>
                    </a:lnTo>
                    <a:lnTo>
                      <a:pt x="165176" y="271851"/>
                    </a:lnTo>
                    <a:lnTo>
                      <a:pt x="163885" y="271851"/>
                    </a:lnTo>
                    <a:cubicBezTo>
                      <a:pt x="152370" y="290631"/>
                      <a:pt x="125913" y="303861"/>
                      <a:pt x="96032" y="303861"/>
                    </a:cubicBezTo>
                    <a:cubicBezTo>
                      <a:pt x="41397" y="303861"/>
                      <a:pt x="0" y="260331"/>
                      <a:pt x="0" y="198447"/>
                    </a:cubicBezTo>
                    <a:cubicBezTo>
                      <a:pt x="0" y="136566"/>
                      <a:pt x="41828" y="93036"/>
                      <a:pt x="96032" y="93036"/>
                    </a:cubicBezTo>
                    <a:cubicBezTo>
                      <a:pt x="123779" y="93036"/>
                      <a:pt x="150666" y="104984"/>
                      <a:pt x="162611" y="124615"/>
                    </a:cubicBezTo>
                    <a:lnTo>
                      <a:pt x="163885" y="124615"/>
                    </a:lnTo>
                    <a:lnTo>
                      <a:pt x="163885" y="0"/>
                    </a:lnTo>
                    <a:lnTo>
                      <a:pt x="201444" y="0"/>
                    </a:lnTo>
                    <a:close/>
                    <a:moveTo>
                      <a:pt x="165607" y="198447"/>
                    </a:moveTo>
                    <a:cubicBezTo>
                      <a:pt x="165607" y="153211"/>
                      <a:pt x="140837" y="125470"/>
                      <a:pt x="102004" y="125470"/>
                    </a:cubicBezTo>
                    <a:cubicBezTo>
                      <a:pt x="64033" y="125470"/>
                      <a:pt x="38420" y="153211"/>
                      <a:pt x="38420" y="198447"/>
                    </a:cubicBezTo>
                    <a:cubicBezTo>
                      <a:pt x="38420" y="243686"/>
                      <a:pt x="64033" y="271426"/>
                      <a:pt x="102004" y="271426"/>
                    </a:cubicBezTo>
                    <a:cubicBezTo>
                      <a:pt x="140837" y="271426"/>
                      <a:pt x="165607" y="243686"/>
                      <a:pt x="165607" y="19844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107A22B1-368A-18F0-7883-96CB299B484B}"/>
                  </a:ext>
                </a:extLst>
              </p:cNvPr>
              <p:cNvSpPr/>
              <p:nvPr/>
            </p:nvSpPr>
            <p:spPr>
              <a:xfrm>
                <a:off x="6682004" y="5976709"/>
                <a:ext cx="198466" cy="210824"/>
              </a:xfrm>
              <a:custGeom>
                <a:avLst/>
                <a:gdLst>
                  <a:gd name="connsiteX0" fmla="*/ 197175 w 198466"/>
                  <a:gd name="connsiteY0" fmla="*/ 114375 h 210824"/>
                  <a:gd name="connsiteX1" fmla="*/ 38420 w 198466"/>
                  <a:gd name="connsiteY1" fmla="*/ 114375 h 210824"/>
                  <a:gd name="connsiteX2" fmla="*/ 104139 w 198466"/>
                  <a:gd name="connsiteY2" fmla="*/ 178390 h 210824"/>
                  <a:gd name="connsiteX3" fmla="*/ 160047 w 198466"/>
                  <a:gd name="connsiteY3" fmla="*/ 146808 h 210824"/>
                  <a:gd name="connsiteX4" fmla="*/ 195471 w 198466"/>
                  <a:gd name="connsiteY4" fmla="*/ 146808 h 210824"/>
                  <a:gd name="connsiteX5" fmla="*/ 102865 w 198466"/>
                  <a:gd name="connsiteY5" fmla="*/ 210824 h 210824"/>
                  <a:gd name="connsiteX6" fmla="*/ 0 w 198466"/>
                  <a:gd name="connsiteY6" fmla="*/ 106693 h 210824"/>
                  <a:gd name="connsiteX7" fmla="*/ 103296 w 198466"/>
                  <a:gd name="connsiteY7" fmla="*/ 0 h 210824"/>
                  <a:gd name="connsiteX8" fmla="*/ 198466 w 198466"/>
                  <a:gd name="connsiteY8" fmla="*/ 98157 h 210824"/>
                  <a:gd name="connsiteX9" fmla="*/ 197175 w 198466"/>
                  <a:gd name="connsiteY9" fmla="*/ 114375 h 210824"/>
                  <a:gd name="connsiteX10" fmla="*/ 40124 w 198466"/>
                  <a:gd name="connsiteY10" fmla="*/ 84927 h 210824"/>
                  <a:gd name="connsiteX11" fmla="*/ 160477 w 198466"/>
                  <a:gd name="connsiteY11" fmla="*/ 84927 h 210824"/>
                  <a:gd name="connsiteX12" fmla="*/ 103296 w 198466"/>
                  <a:gd name="connsiteY12" fmla="*/ 31152 h 210824"/>
                  <a:gd name="connsiteX13" fmla="*/ 40124 w 198466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66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1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101" y="210824"/>
                      <a:pt x="102865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96" y="0"/>
                    </a:cubicBezTo>
                    <a:cubicBezTo>
                      <a:pt x="158773" y="0"/>
                      <a:pt x="198466" y="38836"/>
                      <a:pt x="198466" y="98157"/>
                    </a:cubicBezTo>
                    <a:cubicBezTo>
                      <a:pt x="198466" y="104132"/>
                      <a:pt x="198036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77" y="84927"/>
                    </a:lnTo>
                    <a:cubicBezTo>
                      <a:pt x="155778" y="48653"/>
                      <a:pt x="134021" y="31152"/>
                      <a:pt x="103296" y="31152"/>
                    </a:cubicBezTo>
                    <a:cubicBezTo>
                      <a:pt x="71279" y="31152"/>
                      <a:pt x="46958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C9F9A163-E27F-1E81-A14F-2D336CC727D0}"/>
                  </a:ext>
                </a:extLst>
              </p:cNvPr>
              <p:cNvSpPr/>
              <p:nvPr/>
            </p:nvSpPr>
            <p:spPr>
              <a:xfrm>
                <a:off x="6926495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67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55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67" y="34569"/>
                    </a:lnTo>
                    <a:lnTo>
                      <a:pt x="37559" y="34569"/>
                    </a:lnTo>
                    <a:cubicBezTo>
                      <a:pt x="46939" y="13230"/>
                      <a:pt x="68284" y="0"/>
                      <a:pt x="93036" y="0"/>
                    </a:cubicBezTo>
                    <a:cubicBezTo>
                      <a:pt x="100713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519DC2CE-7456-232D-1708-AECB29A4620E}"/>
                  </a:ext>
                </a:extLst>
              </p:cNvPr>
              <p:cNvSpPr/>
              <p:nvPr/>
            </p:nvSpPr>
            <p:spPr>
              <a:xfrm>
                <a:off x="7067206" y="5894769"/>
                <a:ext cx="51208" cy="287644"/>
              </a:xfrm>
              <a:custGeom>
                <a:avLst/>
                <a:gdLst>
                  <a:gd name="connsiteX0" fmla="*/ 0 w 51208"/>
                  <a:gd name="connsiteY0" fmla="*/ 25604 h 287644"/>
                  <a:gd name="connsiteX1" fmla="*/ 25613 w 51208"/>
                  <a:gd name="connsiteY1" fmla="*/ 0 h 287644"/>
                  <a:gd name="connsiteX2" fmla="*/ 51208 w 51208"/>
                  <a:gd name="connsiteY2" fmla="*/ 25604 h 287644"/>
                  <a:gd name="connsiteX3" fmla="*/ 25613 w 51208"/>
                  <a:gd name="connsiteY3" fmla="*/ 51210 h 287644"/>
                  <a:gd name="connsiteX4" fmla="*/ 0 w 51208"/>
                  <a:gd name="connsiteY4" fmla="*/ 25604 h 287644"/>
                  <a:gd name="connsiteX5" fmla="*/ 6834 w 51208"/>
                  <a:gd name="connsiteY5" fmla="*/ 87061 h 287644"/>
                  <a:gd name="connsiteX6" fmla="*/ 44375 w 51208"/>
                  <a:gd name="connsiteY6" fmla="*/ 87061 h 287644"/>
                  <a:gd name="connsiteX7" fmla="*/ 44375 w 51208"/>
                  <a:gd name="connsiteY7" fmla="*/ 287644 h 287644"/>
                  <a:gd name="connsiteX8" fmla="*/ 6834 w 51208"/>
                  <a:gd name="connsiteY8" fmla="*/ 287644 h 287644"/>
                  <a:gd name="connsiteX9" fmla="*/ 6834 w 51208"/>
                  <a:gd name="connsiteY9" fmla="*/ 87061 h 28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208" h="287644">
                    <a:moveTo>
                      <a:pt x="0" y="25604"/>
                    </a:moveTo>
                    <a:cubicBezTo>
                      <a:pt x="0" y="11095"/>
                      <a:pt x="11515" y="0"/>
                      <a:pt x="25613" y="0"/>
                    </a:cubicBezTo>
                    <a:cubicBezTo>
                      <a:pt x="39693" y="0"/>
                      <a:pt x="51208" y="11095"/>
                      <a:pt x="51208" y="25604"/>
                    </a:cubicBezTo>
                    <a:cubicBezTo>
                      <a:pt x="51208" y="40115"/>
                      <a:pt x="39693" y="51210"/>
                      <a:pt x="25613" y="51210"/>
                    </a:cubicBezTo>
                    <a:cubicBezTo>
                      <a:pt x="11515" y="51210"/>
                      <a:pt x="0" y="40115"/>
                      <a:pt x="0" y="25604"/>
                    </a:cubicBezTo>
                    <a:close/>
                    <a:moveTo>
                      <a:pt x="6834" y="87061"/>
                    </a:moveTo>
                    <a:lnTo>
                      <a:pt x="44375" y="87061"/>
                    </a:lnTo>
                    <a:lnTo>
                      <a:pt x="44375" y="287644"/>
                    </a:lnTo>
                    <a:lnTo>
                      <a:pt x="6834" y="287644"/>
                    </a:lnTo>
                    <a:lnTo>
                      <a:pt x="6834" y="87061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C31FD650-A9B4-388A-CFB6-09CB9A8360E4}"/>
                  </a:ext>
                </a:extLst>
              </p:cNvPr>
              <p:cNvSpPr/>
              <p:nvPr/>
            </p:nvSpPr>
            <p:spPr>
              <a:xfrm>
                <a:off x="7168959" y="5976709"/>
                <a:ext cx="175400" cy="205703"/>
              </a:xfrm>
              <a:custGeom>
                <a:avLst/>
                <a:gdLst>
                  <a:gd name="connsiteX0" fmla="*/ 175400 w 175400"/>
                  <a:gd name="connsiteY0" fmla="*/ 78952 h 205703"/>
                  <a:gd name="connsiteX1" fmla="*/ 175400 w 175400"/>
                  <a:gd name="connsiteY1" fmla="*/ 205704 h 205703"/>
                  <a:gd name="connsiteX2" fmla="*/ 137841 w 175400"/>
                  <a:gd name="connsiteY2" fmla="*/ 205704 h 205703"/>
                  <a:gd name="connsiteX3" fmla="*/ 137841 w 175400"/>
                  <a:gd name="connsiteY3" fmla="*/ 93461 h 205703"/>
                  <a:gd name="connsiteX4" fmla="*/ 92606 w 175400"/>
                  <a:gd name="connsiteY4" fmla="*/ 33286 h 205703"/>
                  <a:gd name="connsiteX5" fmla="*/ 37559 w 175400"/>
                  <a:gd name="connsiteY5" fmla="*/ 96449 h 205703"/>
                  <a:gd name="connsiteX6" fmla="*/ 37559 w 175400"/>
                  <a:gd name="connsiteY6" fmla="*/ 205704 h 205703"/>
                  <a:gd name="connsiteX7" fmla="*/ 0 w 175400"/>
                  <a:gd name="connsiteY7" fmla="*/ 205704 h 205703"/>
                  <a:gd name="connsiteX8" fmla="*/ 0 w 175400"/>
                  <a:gd name="connsiteY8" fmla="*/ 5121 h 205703"/>
                  <a:gd name="connsiteX9" fmla="*/ 33721 w 175400"/>
                  <a:gd name="connsiteY9" fmla="*/ 5121 h 205703"/>
                  <a:gd name="connsiteX10" fmla="*/ 36267 w 175400"/>
                  <a:gd name="connsiteY10" fmla="*/ 32006 h 205703"/>
                  <a:gd name="connsiteX11" fmla="*/ 37559 w 175400"/>
                  <a:gd name="connsiteY11" fmla="*/ 32006 h 205703"/>
                  <a:gd name="connsiteX12" fmla="*/ 102847 w 175400"/>
                  <a:gd name="connsiteY12" fmla="*/ 0 h 205703"/>
                  <a:gd name="connsiteX13" fmla="*/ 175400 w 175400"/>
                  <a:gd name="connsiteY13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5400" h="205703">
                    <a:moveTo>
                      <a:pt x="175400" y="78952"/>
                    </a:moveTo>
                    <a:lnTo>
                      <a:pt x="175400" y="205704"/>
                    </a:lnTo>
                    <a:lnTo>
                      <a:pt x="137841" y="205704"/>
                    </a:lnTo>
                    <a:lnTo>
                      <a:pt x="137841" y="93461"/>
                    </a:lnTo>
                    <a:cubicBezTo>
                      <a:pt x="137841" y="49079"/>
                      <a:pt x="121627" y="33286"/>
                      <a:pt x="92606" y="33286"/>
                    </a:cubicBezTo>
                    <a:cubicBezTo>
                      <a:pt x="59316" y="33286"/>
                      <a:pt x="37559" y="54200"/>
                      <a:pt x="37559" y="96449"/>
                    </a:cubicBezTo>
                    <a:lnTo>
                      <a:pt x="37559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21" y="5121"/>
                    </a:lnTo>
                    <a:lnTo>
                      <a:pt x="36267" y="32006"/>
                    </a:lnTo>
                    <a:lnTo>
                      <a:pt x="37559" y="32006"/>
                    </a:lnTo>
                    <a:cubicBezTo>
                      <a:pt x="50348" y="11947"/>
                      <a:pt x="74257" y="0"/>
                      <a:pt x="102847" y="0"/>
                    </a:cubicBezTo>
                    <a:cubicBezTo>
                      <a:pt x="146810" y="0"/>
                      <a:pt x="175400" y="28592"/>
                      <a:pt x="175400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98FF879D-219E-0E54-614B-61C5814E05BA}"/>
                  </a:ext>
                </a:extLst>
              </p:cNvPr>
              <p:cNvSpPr/>
              <p:nvPr/>
            </p:nvSpPr>
            <p:spPr>
              <a:xfrm>
                <a:off x="7378277" y="5976709"/>
                <a:ext cx="198448" cy="306421"/>
              </a:xfrm>
              <a:custGeom>
                <a:avLst/>
                <a:gdLst>
                  <a:gd name="connsiteX0" fmla="*/ 198448 w 198448"/>
                  <a:gd name="connsiteY0" fmla="*/ 23045 h 306421"/>
                  <a:gd name="connsiteX1" fmla="*/ 161302 w 198448"/>
                  <a:gd name="connsiteY1" fmla="*/ 26031 h 306421"/>
                  <a:gd name="connsiteX2" fmla="*/ 178377 w 198448"/>
                  <a:gd name="connsiteY2" fmla="*/ 73405 h 306421"/>
                  <a:gd name="connsiteX3" fmla="*/ 98148 w 198448"/>
                  <a:gd name="connsiteY3" fmla="*/ 146808 h 306421"/>
                  <a:gd name="connsiteX4" fmla="*/ 61881 w 198448"/>
                  <a:gd name="connsiteY4" fmla="*/ 139981 h 306421"/>
                  <a:gd name="connsiteX5" fmla="*/ 42671 w 198448"/>
                  <a:gd name="connsiteY5" fmla="*/ 160464 h 306421"/>
                  <a:gd name="connsiteX6" fmla="*/ 67423 w 198448"/>
                  <a:gd name="connsiteY6" fmla="*/ 177963 h 306421"/>
                  <a:gd name="connsiteX7" fmla="*/ 132299 w 198448"/>
                  <a:gd name="connsiteY7" fmla="*/ 177963 h 306421"/>
                  <a:gd name="connsiteX8" fmla="*/ 198448 w 198448"/>
                  <a:gd name="connsiteY8" fmla="*/ 236856 h 306421"/>
                  <a:gd name="connsiteX9" fmla="*/ 96013 w 198448"/>
                  <a:gd name="connsiteY9" fmla="*/ 306422 h 306421"/>
                  <a:gd name="connsiteX10" fmla="*/ 0 w 198448"/>
                  <a:gd name="connsiteY10" fmla="*/ 246247 h 306421"/>
                  <a:gd name="connsiteX11" fmla="*/ 28591 w 198448"/>
                  <a:gd name="connsiteY11" fmla="*/ 201008 h 306421"/>
                  <a:gd name="connsiteX12" fmla="*/ 8520 w 198448"/>
                  <a:gd name="connsiteY12" fmla="*/ 166012 h 306421"/>
                  <a:gd name="connsiteX13" fmla="*/ 38832 w 198448"/>
                  <a:gd name="connsiteY13" fmla="*/ 125042 h 306421"/>
                  <a:gd name="connsiteX14" fmla="*/ 17918 w 198448"/>
                  <a:gd name="connsiteY14" fmla="*/ 73405 h 306421"/>
                  <a:gd name="connsiteX15" fmla="*/ 98148 w 198448"/>
                  <a:gd name="connsiteY15" fmla="*/ 0 h 306421"/>
                  <a:gd name="connsiteX16" fmla="*/ 198448 w 198448"/>
                  <a:gd name="connsiteY16" fmla="*/ 0 h 306421"/>
                  <a:gd name="connsiteX17" fmla="*/ 198448 w 198448"/>
                  <a:gd name="connsiteY17" fmla="*/ 23045 h 306421"/>
                  <a:gd name="connsiteX18" fmla="*/ 124604 w 198448"/>
                  <a:gd name="connsiteY18" fmla="*/ 210824 h 306421"/>
                  <a:gd name="connsiteX19" fmla="*/ 68266 w 198448"/>
                  <a:gd name="connsiteY19" fmla="*/ 210824 h 306421"/>
                  <a:gd name="connsiteX20" fmla="*/ 35837 w 198448"/>
                  <a:gd name="connsiteY20" fmla="*/ 240699 h 306421"/>
                  <a:gd name="connsiteX21" fmla="*/ 98578 w 198448"/>
                  <a:gd name="connsiteY21" fmla="*/ 274413 h 306421"/>
                  <a:gd name="connsiteX22" fmla="*/ 162593 w 198448"/>
                  <a:gd name="connsiteY22" fmla="*/ 237711 h 306421"/>
                  <a:gd name="connsiteX23" fmla="*/ 124604 w 198448"/>
                  <a:gd name="connsiteY23" fmla="*/ 210824 h 306421"/>
                  <a:gd name="connsiteX24" fmla="*/ 143383 w 198448"/>
                  <a:gd name="connsiteY24" fmla="*/ 73405 h 306421"/>
                  <a:gd name="connsiteX25" fmla="*/ 98148 w 198448"/>
                  <a:gd name="connsiteY25" fmla="*/ 29444 h 306421"/>
                  <a:gd name="connsiteX26" fmla="*/ 52912 w 198448"/>
                  <a:gd name="connsiteY26" fmla="*/ 73405 h 306421"/>
                  <a:gd name="connsiteX27" fmla="*/ 98148 w 198448"/>
                  <a:gd name="connsiteY27" fmla="*/ 116933 h 306421"/>
                  <a:gd name="connsiteX28" fmla="*/ 143383 w 198448"/>
                  <a:gd name="connsiteY28" fmla="*/ 73405 h 30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8448" h="306421">
                    <a:moveTo>
                      <a:pt x="198448" y="23045"/>
                    </a:moveTo>
                    <a:lnTo>
                      <a:pt x="161302" y="26031"/>
                    </a:lnTo>
                    <a:cubicBezTo>
                      <a:pt x="172405" y="38409"/>
                      <a:pt x="178377" y="54627"/>
                      <a:pt x="178377" y="73405"/>
                    </a:cubicBezTo>
                    <a:cubicBezTo>
                      <a:pt x="178377" y="116081"/>
                      <a:pt x="146379" y="146808"/>
                      <a:pt x="98148" y="146808"/>
                    </a:cubicBezTo>
                    <a:cubicBezTo>
                      <a:pt x="84498" y="146808"/>
                      <a:pt x="72535" y="144246"/>
                      <a:pt x="61881" y="139981"/>
                    </a:cubicBezTo>
                    <a:cubicBezTo>
                      <a:pt x="50347" y="142115"/>
                      <a:pt x="42671" y="150223"/>
                      <a:pt x="42671" y="160464"/>
                    </a:cubicBezTo>
                    <a:cubicBezTo>
                      <a:pt x="42671" y="171560"/>
                      <a:pt x="51639" y="177963"/>
                      <a:pt x="67423" y="177963"/>
                    </a:cubicBezTo>
                    <a:lnTo>
                      <a:pt x="132299" y="177963"/>
                    </a:lnTo>
                    <a:cubicBezTo>
                      <a:pt x="174539" y="177963"/>
                      <a:pt x="198448" y="199302"/>
                      <a:pt x="198448" y="236856"/>
                    </a:cubicBezTo>
                    <a:cubicBezTo>
                      <a:pt x="198448" y="279535"/>
                      <a:pt x="166001" y="306422"/>
                      <a:pt x="96013" y="306422"/>
                    </a:cubicBezTo>
                    <a:cubicBezTo>
                      <a:pt x="31998" y="306422"/>
                      <a:pt x="0" y="282949"/>
                      <a:pt x="0" y="246247"/>
                    </a:cubicBezTo>
                    <a:cubicBezTo>
                      <a:pt x="0" y="225760"/>
                      <a:pt x="10242" y="209972"/>
                      <a:pt x="28591" y="201008"/>
                    </a:cubicBezTo>
                    <a:cubicBezTo>
                      <a:pt x="15784" y="193326"/>
                      <a:pt x="8520" y="181376"/>
                      <a:pt x="8520" y="166012"/>
                    </a:cubicBezTo>
                    <a:cubicBezTo>
                      <a:pt x="8520" y="146381"/>
                      <a:pt x="20896" y="131445"/>
                      <a:pt x="38832" y="125042"/>
                    </a:cubicBezTo>
                    <a:cubicBezTo>
                      <a:pt x="25595" y="112241"/>
                      <a:pt x="17918" y="94315"/>
                      <a:pt x="17918" y="73405"/>
                    </a:cubicBezTo>
                    <a:cubicBezTo>
                      <a:pt x="17918" y="30727"/>
                      <a:pt x="49935" y="0"/>
                      <a:pt x="98148" y="0"/>
                    </a:cubicBezTo>
                    <a:lnTo>
                      <a:pt x="198448" y="0"/>
                    </a:lnTo>
                    <a:lnTo>
                      <a:pt x="198448" y="23045"/>
                    </a:lnTo>
                    <a:close/>
                    <a:moveTo>
                      <a:pt x="124604" y="210824"/>
                    </a:moveTo>
                    <a:lnTo>
                      <a:pt x="68266" y="210824"/>
                    </a:lnTo>
                    <a:cubicBezTo>
                      <a:pt x="48643" y="210824"/>
                      <a:pt x="35837" y="223199"/>
                      <a:pt x="35837" y="240699"/>
                    </a:cubicBezTo>
                    <a:cubicBezTo>
                      <a:pt x="35837" y="261610"/>
                      <a:pt x="54186" y="274413"/>
                      <a:pt x="98578" y="274413"/>
                    </a:cubicBezTo>
                    <a:cubicBezTo>
                      <a:pt x="144244" y="274413"/>
                      <a:pt x="162593" y="260756"/>
                      <a:pt x="162593" y="237711"/>
                    </a:cubicBezTo>
                    <a:cubicBezTo>
                      <a:pt x="162593" y="220639"/>
                      <a:pt x="152352" y="210824"/>
                      <a:pt x="124604" y="210824"/>
                    </a:cubicBezTo>
                    <a:close/>
                    <a:moveTo>
                      <a:pt x="143383" y="73405"/>
                    </a:moveTo>
                    <a:cubicBezTo>
                      <a:pt x="143383" y="46945"/>
                      <a:pt x="126308" y="29444"/>
                      <a:pt x="98148" y="29444"/>
                    </a:cubicBezTo>
                    <a:cubicBezTo>
                      <a:pt x="69988" y="29444"/>
                      <a:pt x="52912" y="46945"/>
                      <a:pt x="52912" y="73405"/>
                    </a:cubicBezTo>
                    <a:cubicBezTo>
                      <a:pt x="52912" y="99436"/>
                      <a:pt x="69988" y="116933"/>
                      <a:pt x="98148" y="116933"/>
                    </a:cubicBezTo>
                    <a:cubicBezTo>
                      <a:pt x="126308" y="116933"/>
                      <a:pt x="143383" y="99436"/>
                      <a:pt x="143383" y="73405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614D4243-8220-BEDA-7FDF-BA471A5C904E}"/>
                  </a:ext>
                </a:extLst>
              </p:cNvPr>
              <p:cNvSpPr/>
              <p:nvPr/>
            </p:nvSpPr>
            <p:spPr>
              <a:xfrm>
                <a:off x="7594411" y="5976709"/>
                <a:ext cx="162593" cy="210824"/>
              </a:xfrm>
              <a:custGeom>
                <a:avLst/>
                <a:gdLst>
                  <a:gd name="connsiteX0" fmla="*/ 0 w 162593"/>
                  <a:gd name="connsiteY0" fmla="*/ 145102 h 210824"/>
                  <a:gd name="connsiteX1" fmla="*/ 37541 w 162593"/>
                  <a:gd name="connsiteY1" fmla="*/ 145102 h 210824"/>
                  <a:gd name="connsiteX2" fmla="*/ 83638 w 162593"/>
                  <a:gd name="connsiteY2" fmla="*/ 180524 h 210824"/>
                  <a:gd name="connsiteX3" fmla="*/ 126308 w 162593"/>
                  <a:gd name="connsiteY3" fmla="*/ 149798 h 210824"/>
                  <a:gd name="connsiteX4" fmla="*/ 85772 w 162593"/>
                  <a:gd name="connsiteY4" fmla="*/ 120775 h 210824"/>
                  <a:gd name="connsiteX5" fmla="*/ 61450 w 162593"/>
                  <a:gd name="connsiteY5" fmla="*/ 116081 h 210824"/>
                  <a:gd name="connsiteX6" fmla="*/ 2977 w 162593"/>
                  <a:gd name="connsiteY6" fmla="*/ 61454 h 210824"/>
                  <a:gd name="connsiteX7" fmla="*/ 81934 w 162593"/>
                  <a:gd name="connsiteY7" fmla="*/ 0 h 210824"/>
                  <a:gd name="connsiteX8" fmla="*/ 159186 w 162593"/>
                  <a:gd name="connsiteY8" fmla="*/ 60175 h 210824"/>
                  <a:gd name="connsiteX9" fmla="*/ 121627 w 162593"/>
                  <a:gd name="connsiteY9" fmla="*/ 60175 h 210824"/>
                  <a:gd name="connsiteX10" fmla="*/ 79799 w 162593"/>
                  <a:gd name="connsiteY10" fmla="*/ 30300 h 210824"/>
                  <a:gd name="connsiteX11" fmla="*/ 39245 w 162593"/>
                  <a:gd name="connsiteY11" fmla="*/ 59319 h 210824"/>
                  <a:gd name="connsiteX12" fmla="*/ 79369 w 162593"/>
                  <a:gd name="connsiteY12" fmla="*/ 85779 h 210824"/>
                  <a:gd name="connsiteX13" fmla="*/ 103708 w 162593"/>
                  <a:gd name="connsiteY13" fmla="*/ 90475 h 210824"/>
                  <a:gd name="connsiteX14" fmla="*/ 162593 w 162593"/>
                  <a:gd name="connsiteY14" fmla="*/ 146806 h 210824"/>
                  <a:gd name="connsiteX15" fmla="*/ 83207 w 162593"/>
                  <a:gd name="connsiteY15" fmla="*/ 210824 h 210824"/>
                  <a:gd name="connsiteX16" fmla="*/ 0 w 162593"/>
                  <a:gd name="connsiteY16" fmla="*/ 145102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2593" h="210824">
                    <a:moveTo>
                      <a:pt x="0" y="145102"/>
                    </a:moveTo>
                    <a:lnTo>
                      <a:pt x="37541" y="145102"/>
                    </a:lnTo>
                    <a:cubicBezTo>
                      <a:pt x="40536" y="168147"/>
                      <a:pt x="58042" y="180524"/>
                      <a:pt x="83638" y="180524"/>
                    </a:cubicBezTo>
                    <a:cubicBezTo>
                      <a:pt x="109681" y="180524"/>
                      <a:pt x="126308" y="167720"/>
                      <a:pt x="126308" y="149798"/>
                    </a:cubicBezTo>
                    <a:cubicBezTo>
                      <a:pt x="126308" y="135710"/>
                      <a:pt x="116084" y="126749"/>
                      <a:pt x="85772" y="120775"/>
                    </a:cubicBezTo>
                    <a:lnTo>
                      <a:pt x="61450" y="116081"/>
                    </a:lnTo>
                    <a:cubicBezTo>
                      <a:pt x="21757" y="108397"/>
                      <a:pt x="2977" y="90475"/>
                      <a:pt x="2977" y="61454"/>
                    </a:cubicBezTo>
                    <a:cubicBezTo>
                      <a:pt x="2977" y="26031"/>
                      <a:pt x="32859" y="0"/>
                      <a:pt x="81934" y="0"/>
                    </a:cubicBezTo>
                    <a:cubicBezTo>
                      <a:pt x="127169" y="0"/>
                      <a:pt x="155760" y="21766"/>
                      <a:pt x="159186" y="60175"/>
                    </a:cubicBezTo>
                    <a:lnTo>
                      <a:pt x="121627" y="60175"/>
                    </a:lnTo>
                    <a:cubicBezTo>
                      <a:pt x="119492" y="41395"/>
                      <a:pt x="104982" y="30300"/>
                      <a:pt x="79799" y="30300"/>
                    </a:cubicBezTo>
                    <a:cubicBezTo>
                      <a:pt x="54204" y="30300"/>
                      <a:pt x="39245" y="41822"/>
                      <a:pt x="39245" y="59319"/>
                    </a:cubicBezTo>
                    <a:cubicBezTo>
                      <a:pt x="39245" y="71697"/>
                      <a:pt x="46509" y="79379"/>
                      <a:pt x="79369" y="85779"/>
                    </a:cubicBezTo>
                    <a:lnTo>
                      <a:pt x="103708" y="90475"/>
                    </a:lnTo>
                    <a:cubicBezTo>
                      <a:pt x="144245" y="98157"/>
                      <a:pt x="162593" y="116081"/>
                      <a:pt x="162593" y="146806"/>
                    </a:cubicBezTo>
                    <a:cubicBezTo>
                      <a:pt x="162593" y="184363"/>
                      <a:pt x="133142" y="210824"/>
                      <a:pt x="83207" y="210824"/>
                    </a:cubicBezTo>
                    <a:cubicBezTo>
                      <a:pt x="34563" y="210824"/>
                      <a:pt x="2977" y="185645"/>
                      <a:pt x="0" y="14510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8" name="Vrije vorm: vorm 67">
                <a:extLst>
                  <a:ext uri="{FF2B5EF4-FFF2-40B4-BE49-F238E27FC236}">
                    <a16:creationId xmlns:a16="http://schemas.microsoft.com/office/drawing/2014/main" id="{C91DB2F2-833A-3E34-07ED-0A5E93CAE625}"/>
                  </a:ext>
                </a:extLst>
              </p:cNvPr>
              <p:cNvSpPr/>
              <p:nvPr/>
            </p:nvSpPr>
            <p:spPr>
              <a:xfrm>
                <a:off x="7802078" y="5883673"/>
                <a:ext cx="178395" cy="298739"/>
              </a:xfrm>
              <a:custGeom>
                <a:avLst/>
                <a:gdLst>
                  <a:gd name="connsiteX0" fmla="*/ 129322 w 178395"/>
                  <a:gd name="connsiteY0" fmla="*/ 298740 h 298739"/>
                  <a:gd name="connsiteX1" fmla="*/ 38850 w 178395"/>
                  <a:gd name="connsiteY1" fmla="*/ 203567 h 298739"/>
                  <a:gd name="connsiteX2" fmla="*/ 37559 w 178395"/>
                  <a:gd name="connsiteY2" fmla="*/ 203567 h 298739"/>
                  <a:gd name="connsiteX3" fmla="*/ 37559 w 178395"/>
                  <a:gd name="connsiteY3" fmla="*/ 298740 h 298739"/>
                  <a:gd name="connsiteX4" fmla="*/ 0 w 178395"/>
                  <a:gd name="connsiteY4" fmla="*/ 298740 h 298739"/>
                  <a:gd name="connsiteX5" fmla="*/ 0 w 178395"/>
                  <a:gd name="connsiteY5" fmla="*/ 0 h 298739"/>
                  <a:gd name="connsiteX6" fmla="*/ 37559 w 178395"/>
                  <a:gd name="connsiteY6" fmla="*/ 0 h 298739"/>
                  <a:gd name="connsiteX7" fmla="*/ 37559 w 178395"/>
                  <a:gd name="connsiteY7" fmla="*/ 183938 h 298739"/>
                  <a:gd name="connsiteX8" fmla="*/ 38420 w 178395"/>
                  <a:gd name="connsiteY8" fmla="*/ 183938 h 298739"/>
                  <a:gd name="connsiteX9" fmla="*/ 127618 w 178395"/>
                  <a:gd name="connsiteY9" fmla="*/ 98157 h 298739"/>
                  <a:gd name="connsiteX10" fmla="*/ 175831 w 178395"/>
                  <a:gd name="connsiteY10" fmla="*/ 98157 h 298739"/>
                  <a:gd name="connsiteX11" fmla="*/ 77252 w 178395"/>
                  <a:gd name="connsiteY11" fmla="*/ 192899 h 298739"/>
                  <a:gd name="connsiteX12" fmla="*/ 178395 w 178395"/>
                  <a:gd name="connsiteY12" fmla="*/ 298740 h 298739"/>
                  <a:gd name="connsiteX13" fmla="*/ 129322 w 178395"/>
                  <a:gd name="connsiteY13" fmla="*/ 298740 h 29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395" h="298739">
                    <a:moveTo>
                      <a:pt x="129322" y="298740"/>
                    </a:moveTo>
                    <a:lnTo>
                      <a:pt x="38850" y="203567"/>
                    </a:lnTo>
                    <a:lnTo>
                      <a:pt x="37559" y="203567"/>
                    </a:lnTo>
                    <a:lnTo>
                      <a:pt x="37559" y="298740"/>
                    </a:lnTo>
                    <a:lnTo>
                      <a:pt x="0" y="298740"/>
                    </a:lnTo>
                    <a:lnTo>
                      <a:pt x="0" y="0"/>
                    </a:lnTo>
                    <a:lnTo>
                      <a:pt x="37559" y="0"/>
                    </a:lnTo>
                    <a:lnTo>
                      <a:pt x="37559" y="183938"/>
                    </a:lnTo>
                    <a:lnTo>
                      <a:pt x="38420" y="183938"/>
                    </a:lnTo>
                    <a:lnTo>
                      <a:pt x="127618" y="98157"/>
                    </a:lnTo>
                    <a:lnTo>
                      <a:pt x="175831" y="98157"/>
                    </a:lnTo>
                    <a:lnTo>
                      <a:pt x="77252" y="192899"/>
                    </a:lnTo>
                    <a:lnTo>
                      <a:pt x="178395" y="298740"/>
                    </a:lnTo>
                    <a:lnTo>
                      <a:pt x="129322" y="29874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9" name="Vrije vorm: vorm 68">
                <a:extLst>
                  <a:ext uri="{FF2B5EF4-FFF2-40B4-BE49-F238E27FC236}">
                    <a16:creationId xmlns:a16="http://schemas.microsoft.com/office/drawing/2014/main" id="{694AD317-C643-FAB8-693B-A41A0C119F9F}"/>
                  </a:ext>
                </a:extLst>
              </p:cNvPr>
              <p:cNvSpPr/>
              <p:nvPr/>
            </p:nvSpPr>
            <p:spPr>
              <a:xfrm>
                <a:off x="7997226" y="5976709"/>
                <a:ext cx="175830" cy="210824"/>
              </a:xfrm>
              <a:custGeom>
                <a:avLst/>
                <a:gdLst>
                  <a:gd name="connsiteX0" fmla="*/ 175830 w 175830"/>
                  <a:gd name="connsiteY0" fmla="*/ 78097 h 210824"/>
                  <a:gd name="connsiteX1" fmla="*/ 175830 w 175830"/>
                  <a:gd name="connsiteY1" fmla="*/ 205704 h 210824"/>
                  <a:gd name="connsiteX2" fmla="*/ 142110 w 175830"/>
                  <a:gd name="connsiteY2" fmla="*/ 205704 h 210824"/>
                  <a:gd name="connsiteX3" fmla="*/ 139563 w 175830"/>
                  <a:gd name="connsiteY3" fmla="*/ 178390 h 210824"/>
                  <a:gd name="connsiteX4" fmla="*/ 138272 w 175830"/>
                  <a:gd name="connsiteY4" fmla="*/ 178390 h 210824"/>
                  <a:gd name="connsiteX5" fmla="*/ 67441 w 175830"/>
                  <a:gd name="connsiteY5" fmla="*/ 210824 h 210824"/>
                  <a:gd name="connsiteX6" fmla="*/ 0 w 175830"/>
                  <a:gd name="connsiteY6" fmla="*/ 153211 h 210824"/>
                  <a:gd name="connsiteX7" fmla="*/ 70418 w 175830"/>
                  <a:gd name="connsiteY7" fmla="*/ 91754 h 210824"/>
                  <a:gd name="connsiteX8" fmla="*/ 138702 w 175830"/>
                  <a:gd name="connsiteY8" fmla="*/ 82366 h 210824"/>
                  <a:gd name="connsiteX9" fmla="*/ 138702 w 175830"/>
                  <a:gd name="connsiteY9" fmla="*/ 78097 h 210824"/>
                  <a:gd name="connsiteX10" fmla="*/ 91763 w 175830"/>
                  <a:gd name="connsiteY10" fmla="*/ 32006 h 210824"/>
                  <a:gd name="connsiteX11" fmla="*/ 45236 w 175830"/>
                  <a:gd name="connsiteY11" fmla="*/ 69563 h 210824"/>
                  <a:gd name="connsiteX12" fmla="*/ 6834 w 175830"/>
                  <a:gd name="connsiteY12" fmla="*/ 69563 h 210824"/>
                  <a:gd name="connsiteX13" fmla="*/ 93036 w 175830"/>
                  <a:gd name="connsiteY13" fmla="*/ 0 h 210824"/>
                  <a:gd name="connsiteX14" fmla="*/ 175830 w 175830"/>
                  <a:gd name="connsiteY14" fmla="*/ 78097 h 210824"/>
                  <a:gd name="connsiteX15" fmla="*/ 138702 w 175830"/>
                  <a:gd name="connsiteY15" fmla="*/ 119494 h 210824"/>
                  <a:gd name="connsiteX16" fmla="*/ 138702 w 175830"/>
                  <a:gd name="connsiteY16" fmla="*/ 110958 h 210824"/>
                  <a:gd name="connsiteX17" fmla="*/ 82794 w 175830"/>
                  <a:gd name="connsiteY17" fmla="*/ 118640 h 210824"/>
                  <a:gd name="connsiteX18" fmla="*/ 38402 w 175830"/>
                  <a:gd name="connsiteY18" fmla="*/ 151929 h 210824"/>
                  <a:gd name="connsiteX19" fmla="*/ 75548 w 175830"/>
                  <a:gd name="connsiteY19" fmla="*/ 179669 h 210824"/>
                  <a:gd name="connsiteX20" fmla="*/ 138702 w 175830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0" h="210824">
                    <a:moveTo>
                      <a:pt x="175830" y="78097"/>
                    </a:moveTo>
                    <a:lnTo>
                      <a:pt x="175830" y="205704"/>
                    </a:lnTo>
                    <a:lnTo>
                      <a:pt x="142110" y="205704"/>
                    </a:lnTo>
                    <a:lnTo>
                      <a:pt x="139563" y="178390"/>
                    </a:lnTo>
                    <a:lnTo>
                      <a:pt x="138272" y="178390"/>
                    </a:lnTo>
                    <a:cubicBezTo>
                      <a:pt x="125465" y="197168"/>
                      <a:pt x="98166" y="210824"/>
                      <a:pt x="67441" y="210824"/>
                    </a:cubicBezTo>
                    <a:cubicBezTo>
                      <a:pt x="26456" y="210824"/>
                      <a:pt x="0" y="186924"/>
                      <a:pt x="0" y="153211"/>
                    </a:cubicBezTo>
                    <a:cubicBezTo>
                      <a:pt x="0" y="120350"/>
                      <a:pt x="24322" y="98157"/>
                      <a:pt x="70418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1" y="32006"/>
                      <a:pt x="91763" y="32006"/>
                    </a:cubicBezTo>
                    <a:cubicBezTo>
                      <a:pt x="62311" y="32006"/>
                      <a:pt x="46940" y="45662"/>
                      <a:pt x="45236" y="69563"/>
                    </a:cubicBezTo>
                    <a:lnTo>
                      <a:pt x="6834" y="69563"/>
                    </a:lnTo>
                    <a:cubicBezTo>
                      <a:pt x="9829" y="26458"/>
                      <a:pt x="41828" y="0"/>
                      <a:pt x="93036" y="0"/>
                    </a:cubicBezTo>
                    <a:cubicBezTo>
                      <a:pt x="145966" y="0"/>
                      <a:pt x="175830" y="28592"/>
                      <a:pt x="175830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794" y="118640"/>
                    </a:lnTo>
                    <a:cubicBezTo>
                      <a:pt x="50796" y="122909"/>
                      <a:pt x="38402" y="134858"/>
                      <a:pt x="38402" y="151929"/>
                    </a:cubicBezTo>
                    <a:cubicBezTo>
                      <a:pt x="38402" y="169002"/>
                      <a:pt x="51639" y="179669"/>
                      <a:pt x="75548" y="179669"/>
                    </a:cubicBezTo>
                    <a:cubicBezTo>
                      <a:pt x="112676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0" name="Vrije vorm: vorm 69">
                <a:extLst>
                  <a:ext uri="{FF2B5EF4-FFF2-40B4-BE49-F238E27FC236}">
                    <a16:creationId xmlns:a16="http://schemas.microsoft.com/office/drawing/2014/main" id="{F8656F20-2CB0-B120-2B07-D4CF4ED2E49C}"/>
                  </a:ext>
                </a:extLst>
              </p:cNvPr>
              <p:cNvSpPr/>
              <p:nvPr/>
            </p:nvSpPr>
            <p:spPr>
              <a:xfrm>
                <a:off x="8229162" y="5976709"/>
                <a:ext cx="301295" cy="205703"/>
              </a:xfrm>
              <a:custGeom>
                <a:avLst/>
                <a:gdLst>
                  <a:gd name="connsiteX0" fmla="*/ 301296 w 301295"/>
                  <a:gd name="connsiteY0" fmla="*/ 78952 h 205703"/>
                  <a:gd name="connsiteX1" fmla="*/ 301296 w 301295"/>
                  <a:gd name="connsiteY1" fmla="*/ 205704 h 205703"/>
                  <a:gd name="connsiteX2" fmla="*/ 263737 w 301295"/>
                  <a:gd name="connsiteY2" fmla="*/ 205704 h 205703"/>
                  <a:gd name="connsiteX3" fmla="*/ 263737 w 301295"/>
                  <a:gd name="connsiteY3" fmla="*/ 91754 h 205703"/>
                  <a:gd name="connsiteX4" fmla="*/ 221478 w 301295"/>
                  <a:gd name="connsiteY4" fmla="*/ 33286 h 205703"/>
                  <a:gd name="connsiteX5" fmla="*/ 169427 w 301295"/>
                  <a:gd name="connsiteY5" fmla="*/ 95597 h 205703"/>
                  <a:gd name="connsiteX6" fmla="*/ 169427 w 301295"/>
                  <a:gd name="connsiteY6" fmla="*/ 205704 h 205703"/>
                  <a:gd name="connsiteX7" fmla="*/ 131868 w 301295"/>
                  <a:gd name="connsiteY7" fmla="*/ 205704 h 205703"/>
                  <a:gd name="connsiteX8" fmla="*/ 131868 w 301295"/>
                  <a:gd name="connsiteY8" fmla="*/ 91754 h 205703"/>
                  <a:gd name="connsiteX9" fmla="*/ 90041 w 301295"/>
                  <a:gd name="connsiteY9" fmla="*/ 33286 h 205703"/>
                  <a:gd name="connsiteX10" fmla="*/ 37541 w 301295"/>
                  <a:gd name="connsiteY10" fmla="*/ 95597 h 205703"/>
                  <a:gd name="connsiteX11" fmla="*/ 37541 w 301295"/>
                  <a:gd name="connsiteY11" fmla="*/ 205704 h 205703"/>
                  <a:gd name="connsiteX12" fmla="*/ 0 w 301295"/>
                  <a:gd name="connsiteY12" fmla="*/ 205704 h 205703"/>
                  <a:gd name="connsiteX13" fmla="*/ 0 w 301295"/>
                  <a:gd name="connsiteY13" fmla="*/ 5121 h 205703"/>
                  <a:gd name="connsiteX14" fmla="*/ 33702 w 301295"/>
                  <a:gd name="connsiteY14" fmla="*/ 5121 h 205703"/>
                  <a:gd name="connsiteX15" fmla="*/ 36267 w 301295"/>
                  <a:gd name="connsiteY15" fmla="*/ 32006 h 205703"/>
                  <a:gd name="connsiteX16" fmla="*/ 37541 w 301295"/>
                  <a:gd name="connsiteY16" fmla="*/ 32006 h 205703"/>
                  <a:gd name="connsiteX17" fmla="*/ 100282 w 301295"/>
                  <a:gd name="connsiteY17" fmla="*/ 0 h 205703"/>
                  <a:gd name="connsiteX18" fmla="*/ 160459 w 301295"/>
                  <a:gd name="connsiteY18" fmla="*/ 37553 h 205703"/>
                  <a:gd name="connsiteX19" fmla="*/ 161732 w 301295"/>
                  <a:gd name="connsiteY19" fmla="*/ 37553 h 205703"/>
                  <a:gd name="connsiteX20" fmla="*/ 231308 w 301295"/>
                  <a:gd name="connsiteY20" fmla="*/ 0 h 205703"/>
                  <a:gd name="connsiteX21" fmla="*/ 301296 w 301295"/>
                  <a:gd name="connsiteY21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1295" h="205703">
                    <a:moveTo>
                      <a:pt x="301296" y="78952"/>
                    </a:moveTo>
                    <a:lnTo>
                      <a:pt x="301296" y="205704"/>
                    </a:lnTo>
                    <a:lnTo>
                      <a:pt x="263737" y="205704"/>
                    </a:lnTo>
                    <a:lnTo>
                      <a:pt x="263737" y="91754"/>
                    </a:lnTo>
                    <a:cubicBezTo>
                      <a:pt x="263737" y="50358"/>
                      <a:pt x="248383" y="33286"/>
                      <a:pt x="221478" y="33286"/>
                    </a:cubicBezTo>
                    <a:cubicBezTo>
                      <a:pt x="190772" y="33286"/>
                      <a:pt x="169427" y="55479"/>
                      <a:pt x="169427" y="95597"/>
                    </a:cubicBezTo>
                    <a:lnTo>
                      <a:pt x="169427" y="205704"/>
                    </a:lnTo>
                    <a:lnTo>
                      <a:pt x="131868" y="205704"/>
                    </a:lnTo>
                    <a:lnTo>
                      <a:pt x="131868" y="91754"/>
                    </a:lnTo>
                    <a:cubicBezTo>
                      <a:pt x="131868" y="49931"/>
                      <a:pt x="116927" y="33286"/>
                      <a:pt x="90041" y="33286"/>
                    </a:cubicBezTo>
                    <a:cubicBezTo>
                      <a:pt x="59316" y="33286"/>
                      <a:pt x="37541" y="55052"/>
                      <a:pt x="37541" y="95597"/>
                    </a:cubicBezTo>
                    <a:lnTo>
                      <a:pt x="37541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02" y="5121"/>
                    </a:lnTo>
                    <a:lnTo>
                      <a:pt x="36267" y="32006"/>
                    </a:lnTo>
                    <a:lnTo>
                      <a:pt x="37541" y="32006"/>
                    </a:lnTo>
                    <a:cubicBezTo>
                      <a:pt x="50347" y="11947"/>
                      <a:pt x="74669" y="0"/>
                      <a:pt x="100282" y="0"/>
                    </a:cubicBezTo>
                    <a:cubicBezTo>
                      <a:pt x="127169" y="0"/>
                      <a:pt x="149356" y="12801"/>
                      <a:pt x="160459" y="37553"/>
                    </a:cubicBezTo>
                    <a:lnTo>
                      <a:pt x="161732" y="37553"/>
                    </a:lnTo>
                    <a:cubicBezTo>
                      <a:pt x="174970" y="15361"/>
                      <a:pt x="200995" y="0"/>
                      <a:pt x="231308" y="0"/>
                    </a:cubicBezTo>
                    <a:cubicBezTo>
                      <a:pt x="272705" y="0"/>
                      <a:pt x="301296" y="28592"/>
                      <a:pt x="301296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1" name="Vrije vorm: vorm 70">
                <a:extLst>
                  <a:ext uri="{FF2B5EF4-FFF2-40B4-BE49-F238E27FC236}">
                    <a16:creationId xmlns:a16="http://schemas.microsoft.com/office/drawing/2014/main" id="{5C1B4A41-49C7-3852-4114-7EDDCE9CFDC2}"/>
                  </a:ext>
                </a:extLst>
              </p:cNvPr>
              <p:cNvSpPr/>
              <p:nvPr/>
            </p:nvSpPr>
            <p:spPr>
              <a:xfrm>
                <a:off x="8575083" y="5976709"/>
                <a:ext cx="198448" cy="210824"/>
              </a:xfrm>
              <a:custGeom>
                <a:avLst/>
                <a:gdLst>
                  <a:gd name="connsiteX0" fmla="*/ 197175 w 198448"/>
                  <a:gd name="connsiteY0" fmla="*/ 114375 h 210824"/>
                  <a:gd name="connsiteX1" fmla="*/ 38420 w 198448"/>
                  <a:gd name="connsiteY1" fmla="*/ 114375 h 210824"/>
                  <a:gd name="connsiteX2" fmla="*/ 104139 w 198448"/>
                  <a:gd name="connsiteY2" fmla="*/ 178390 h 210824"/>
                  <a:gd name="connsiteX3" fmla="*/ 160047 w 198448"/>
                  <a:gd name="connsiteY3" fmla="*/ 146808 h 210824"/>
                  <a:gd name="connsiteX4" fmla="*/ 195471 w 198448"/>
                  <a:gd name="connsiteY4" fmla="*/ 146808 h 210824"/>
                  <a:gd name="connsiteX5" fmla="*/ 102847 w 198448"/>
                  <a:gd name="connsiteY5" fmla="*/ 210824 h 210824"/>
                  <a:gd name="connsiteX6" fmla="*/ 0 w 198448"/>
                  <a:gd name="connsiteY6" fmla="*/ 106693 h 210824"/>
                  <a:gd name="connsiteX7" fmla="*/ 103278 w 198448"/>
                  <a:gd name="connsiteY7" fmla="*/ 0 h 210824"/>
                  <a:gd name="connsiteX8" fmla="*/ 198448 w 198448"/>
                  <a:gd name="connsiteY8" fmla="*/ 98157 h 210824"/>
                  <a:gd name="connsiteX9" fmla="*/ 197175 w 198448"/>
                  <a:gd name="connsiteY9" fmla="*/ 114375 h 210824"/>
                  <a:gd name="connsiteX10" fmla="*/ 40124 w 198448"/>
                  <a:gd name="connsiteY10" fmla="*/ 84927 h 210824"/>
                  <a:gd name="connsiteX11" fmla="*/ 160459 w 198448"/>
                  <a:gd name="connsiteY11" fmla="*/ 84927 h 210824"/>
                  <a:gd name="connsiteX12" fmla="*/ 103278 w 198448"/>
                  <a:gd name="connsiteY12" fmla="*/ 31152 h 210824"/>
                  <a:gd name="connsiteX13" fmla="*/ 40124 w 198448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48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2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083" y="210824"/>
                      <a:pt x="102847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78" y="0"/>
                    </a:cubicBezTo>
                    <a:cubicBezTo>
                      <a:pt x="158755" y="0"/>
                      <a:pt x="198448" y="38836"/>
                      <a:pt x="198448" y="98157"/>
                    </a:cubicBezTo>
                    <a:cubicBezTo>
                      <a:pt x="198448" y="104132"/>
                      <a:pt x="198018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59" y="84927"/>
                    </a:lnTo>
                    <a:cubicBezTo>
                      <a:pt x="155778" y="48653"/>
                      <a:pt x="134003" y="31152"/>
                      <a:pt x="103278" y="31152"/>
                    </a:cubicBezTo>
                    <a:cubicBezTo>
                      <a:pt x="71261" y="31152"/>
                      <a:pt x="46940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F165535E-0EF3-992C-50B6-EDD0673FDA53}"/>
                  </a:ext>
                </a:extLst>
              </p:cNvPr>
              <p:cNvSpPr/>
              <p:nvPr/>
            </p:nvSpPr>
            <p:spPr>
              <a:xfrm>
                <a:off x="8819556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85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73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85" y="34569"/>
                    </a:lnTo>
                    <a:lnTo>
                      <a:pt x="37559" y="34569"/>
                    </a:lnTo>
                    <a:cubicBezTo>
                      <a:pt x="46957" y="13230"/>
                      <a:pt x="68284" y="0"/>
                      <a:pt x="93036" y="0"/>
                    </a:cubicBezTo>
                    <a:cubicBezTo>
                      <a:pt x="100731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8D4AD19E-A6F9-0E6C-92FE-66498859F1A0}"/>
                </a:ext>
              </a:extLst>
            </p:cNvPr>
            <p:cNvSpPr/>
            <p:nvPr/>
          </p:nvSpPr>
          <p:spPr>
            <a:xfrm>
              <a:off x="4763501" y="5699323"/>
              <a:ext cx="824902" cy="899802"/>
            </a:xfrm>
            <a:custGeom>
              <a:avLst/>
              <a:gdLst>
                <a:gd name="connsiteX0" fmla="*/ 453121 w 824902"/>
                <a:gd name="connsiteY0" fmla="*/ 899803 h 899802"/>
                <a:gd name="connsiteX1" fmla="*/ 274717 w 824902"/>
                <a:gd name="connsiteY1" fmla="*/ 899803 h 899802"/>
                <a:gd name="connsiteX2" fmla="*/ 274717 w 824902"/>
                <a:gd name="connsiteY2" fmla="*/ 739740 h 899802"/>
                <a:gd name="connsiteX3" fmla="*/ 453128 w 824902"/>
                <a:gd name="connsiteY3" fmla="*/ 561329 h 899802"/>
                <a:gd name="connsiteX4" fmla="*/ 549434 w 824902"/>
                <a:gd name="connsiteY4" fmla="*/ 561329 h 899802"/>
                <a:gd name="connsiteX5" fmla="*/ 549434 w 824902"/>
                <a:gd name="connsiteY5" fmla="*/ 319006 h 899802"/>
                <a:gd name="connsiteX6" fmla="*/ 526554 w 824902"/>
                <a:gd name="connsiteY6" fmla="*/ 265843 h 899802"/>
                <a:gd name="connsiteX7" fmla="*/ 344548 w 824902"/>
                <a:gd name="connsiteY7" fmla="*/ 93544 h 899802"/>
                <a:gd name="connsiteX8" fmla="*/ 286974 w 824902"/>
                <a:gd name="connsiteY8" fmla="*/ 93544 h 899802"/>
                <a:gd name="connsiteX9" fmla="*/ 104966 w 824902"/>
                <a:gd name="connsiteY9" fmla="*/ 265843 h 899802"/>
                <a:gd name="connsiteX10" fmla="*/ 82089 w 824902"/>
                <a:gd name="connsiteY10" fmla="*/ 319006 h 899802"/>
                <a:gd name="connsiteX11" fmla="*/ 82089 w 824902"/>
                <a:gd name="connsiteY11" fmla="*/ 579626 h 899802"/>
                <a:gd name="connsiteX12" fmla="*/ 175315 w 824902"/>
                <a:gd name="connsiteY12" fmla="*/ 688232 h 899802"/>
                <a:gd name="connsiteX13" fmla="*/ 191956 w 824902"/>
                <a:gd name="connsiteY13" fmla="*/ 707593 h 899802"/>
                <a:gd name="connsiteX14" fmla="*/ 191963 w 824902"/>
                <a:gd name="connsiteY14" fmla="*/ 750856 h 899802"/>
                <a:gd name="connsiteX15" fmla="*/ 170370 w 824902"/>
                <a:gd name="connsiteY15" fmla="*/ 770372 h 899802"/>
                <a:gd name="connsiteX16" fmla="*/ 0 w 824902"/>
                <a:gd name="connsiteY16" fmla="*/ 579626 h 899802"/>
                <a:gd name="connsiteX17" fmla="*/ 0 w 824902"/>
                <a:gd name="connsiteY17" fmla="*/ 319006 h 899802"/>
                <a:gd name="connsiteX18" fmla="*/ 48535 w 824902"/>
                <a:gd name="connsiteY18" fmla="*/ 206229 h 899802"/>
                <a:gd name="connsiteX19" fmla="*/ 230541 w 824902"/>
                <a:gd name="connsiteY19" fmla="*/ 33929 h 899802"/>
                <a:gd name="connsiteX20" fmla="*/ 400982 w 824902"/>
                <a:gd name="connsiteY20" fmla="*/ 33929 h 899802"/>
                <a:gd name="connsiteX21" fmla="*/ 582989 w 824902"/>
                <a:gd name="connsiteY21" fmla="*/ 206229 h 899802"/>
                <a:gd name="connsiteX22" fmla="*/ 631522 w 824902"/>
                <a:gd name="connsiteY22" fmla="*/ 319006 h 899802"/>
                <a:gd name="connsiteX23" fmla="*/ 631522 w 824902"/>
                <a:gd name="connsiteY23" fmla="*/ 561329 h 899802"/>
                <a:gd name="connsiteX24" fmla="*/ 805300 w 824902"/>
                <a:gd name="connsiteY24" fmla="*/ 561329 h 899802"/>
                <a:gd name="connsiteX25" fmla="*/ 824903 w 824902"/>
                <a:gd name="connsiteY25" fmla="*/ 580933 h 899802"/>
                <a:gd name="connsiteX26" fmla="*/ 824903 w 824902"/>
                <a:gd name="connsiteY26" fmla="*/ 623814 h 899802"/>
                <a:gd name="connsiteX27" fmla="*/ 805300 w 824902"/>
                <a:gd name="connsiteY27" fmla="*/ 643418 h 899802"/>
                <a:gd name="connsiteX28" fmla="*/ 631522 w 824902"/>
                <a:gd name="connsiteY28" fmla="*/ 643418 h 899802"/>
                <a:gd name="connsiteX29" fmla="*/ 631522 w 824902"/>
                <a:gd name="connsiteY29" fmla="*/ 721400 h 899802"/>
                <a:gd name="connsiteX30" fmla="*/ 453121 w 824902"/>
                <a:gd name="connsiteY30" fmla="*/ 899801 h 899802"/>
                <a:gd name="connsiteX31" fmla="*/ 356806 w 824902"/>
                <a:gd name="connsiteY31" fmla="*/ 817717 h 899802"/>
                <a:gd name="connsiteX32" fmla="*/ 453119 w 824902"/>
                <a:gd name="connsiteY32" fmla="*/ 817717 h 899802"/>
                <a:gd name="connsiteX33" fmla="*/ 549434 w 824902"/>
                <a:gd name="connsiteY33" fmla="*/ 721400 h 899802"/>
                <a:gd name="connsiteX34" fmla="*/ 549434 w 824902"/>
                <a:gd name="connsiteY34" fmla="*/ 643418 h 899802"/>
                <a:gd name="connsiteX35" fmla="*/ 453126 w 824902"/>
                <a:gd name="connsiteY35" fmla="*/ 643418 h 899802"/>
                <a:gd name="connsiteX36" fmla="*/ 356806 w 824902"/>
                <a:gd name="connsiteY36" fmla="*/ 739740 h 899802"/>
                <a:gd name="connsiteX37" fmla="*/ 356806 w 824902"/>
                <a:gd name="connsiteY37" fmla="*/ 817717 h 89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24902" h="899802">
                  <a:moveTo>
                    <a:pt x="453121" y="899803"/>
                  </a:moveTo>
                  <a:lnTo>
                    <a:pt x="274717" y="899803"/>
                  </a:lnTo>
                  <a:lnTo>
                    <a:pt x="274717" y="739740"/>
                  </a:lnTo>
                  <a:cubicBezTo>
                    <a:pt x="274717" y="641207"/>
                    <a:pt x="354594" y="561329"/>
                    <a:pt x="453128" y="561329"/>
                  </a:cubicBezTo>
                  <a:lnTo>
                    <a:pt x="549434" y="561329"/>
                  </a:lnTo>
                  <a:lnTo>
                    <a:pt x="549434" y="319006"/>
                  </a:lnTo>
                  <a:cubicBezTo>
                    <a:pt x="549434" y="298984"/>
                    <a:pt x="541095" y="279607"/>
                    <a:pt x="526554" y="265843"/>
                  </a:cubicBezTo>
                  <a:lnTo>
                    <a:pt x="344548" y="93544"/>
                  </a:lnTo>
                  <a:cubicBezTo>
                    <a:pt x="328404" y="78262"/>
                    <a:pt x="303119" y="78262"/>
                    <a:pt x="286974" y="93544"/>
                  </a:cubicBezTo>
                  <a:lnTo>
                    <a:pt x="104966" y="265843"/>
                  </a:lnTo>
                  <a:cubicBezTo>
                    <a:pt x="90361" y="279668"/>
                    <a:pt x="82089" y="298894"/>
                    <a:pt x="82089" y="319006"/>
                  </a:cubicBezTo>
                  <a:lnTo>
                    <a:pt x="82089" y="579626"/>
                  </a:lnTo>
                  <a:cubicBezTo>
                    <a:pt x="82089" y="634551"/>
                    <a:pt x="122602" y="680192"/>
                    <a:pt x="175315" y="688232"/>
                  </a:cubicBezTo>
                  <a:cubicBezTo>
                    <a:pt x="184884" y="689692"/>
                    <a:pt x="191954" y="697913"/>
                    <a:pt x="191956" y="707593"/>
                  </a:cubicBezTo>
                  <a:lnTo>
                    <a:pt x="191963" y="750856"/>
                  </a:lnTo>
                  <a:cubicBezTo>
                    <a:pt x="191965" y="762469"/>
                    <a:pt x="181910" y="771669"/>
                    <a:pt x="170370" y="770372"/>
                  </a:cubicBezTo>
                  <a:cubicBezTo>
                    <a:pt x="74643" y="759608"/>
                    <a:pt x="0" y="678168"/>
                    <a:pt x="0" y="579626"/>
                  </a:cubicBezTo>
                  <a:lnTo>
                    <a:pt x="0" y="319006"/>
                  </a:lnTo>
                  <a:cubicBezTo>
                    <a:pt x="0" y="276535"/>
                    <a:pt x="17690" y="235428"/>
                    <a:pt x="48535" y="206229"/>
                  </a:cubicBezTo>
                  <a:lnTo>
                    <a:pt x="230541" y="33929"/>
                  </a:lnTo>
                  <a:cubicBezTo>
                    <a:pt x="278327" y="-11309"/>
                    <a:pt x="353194" y="-11310"/>
                    <a:pt x="400982" y="33929"/>
                  </a:cubicBezTo>
                  <a:lnTo>
                    <a:pt x="582989" y="206229"/>
                  </a:lnTo>
                  <a:cubicBezTo>
                    <a:pt x="613833" y="235430"/>
                    <a:pt x="631522" y="276535"/>
                    <a:pt x="631522" y="319006"/>
                  </a:cubicBezTo>
                  <a:lnTo>
                    <a:pt x="631522" y="561329"/>
                  </a:lnTo>
                  <a:lnTo>
                    <a:pt x="805300" y="561329"/>
                  </a:lnTo>
                  <a:cubicBezTo>
                    <a:pt x="816127" y="561329"/>
                    <a:pt x="824903" y="570107"/>
                    <a:pt x="824903" y="580933"/>
                  </a:cubicBezTo>
                  <a:lnTo>
                    <a:pt x="824903" y="623814"/>
                  </a:lnTo>
                  <a:cubicBezTo>
                    <a:pt x="824903" y="634640"/>
                    <a:pt x="816127" y="643418"/>
                    <a:pt x="805300" y="643418"/>
                  </a:cubicBezTo>
                  <a:lnTo>
                    <a:pt x="631522" y="643418"/>
                  </a:lnTo>
                  <a:lnTo>
                    <a:pt x="631522" y="721400"/>
                  </a:lnTo>
                  <a:cubicBezTo>
                    <a:pt x="631522" y="819929"/>
                    <a:pt x="551649" y="899801"/>
                    <a:pt x="453121" y="899801"/>
                  </a:cubicBezTo>
                  <a:close/>
                  <a:moveTo>
                    <a:pt x="356806" y="817717"/>
                  </a:moveTo>
                  <a:lnTo>
                    <a:pt x="453119" y="817717"/>
                  </a:lnTo>
                  <a:cubicBezTo>
                    <a:pt x="506227" y="817717"/>
                    <a:pt x="549434" y="774508"/>
                    <a:pt x="549434" y="721400"/>
                  </a:cubicBezTo>
                  <a:lnTo>
                    <a:pt x="549434" y="643418"/>
                  </a:lnTo>
                  <a:lnTo>
                    <a:pt x="453126" y="643418"/>
                  </a:lnTo>
                  <a:cubicBezTo>
                    <a:pt x="400015" y="643418"/>
                    <a:pt x="356806" y="686627"/>
                    <a:pt x="356806" y="739740"/>
                  </a:cubicBezTo>
                  <a:lnTo>
                    <a:pt x="356806" y="817717"/>
                  </a:lnTo>
                  <a:close/>
                </a:path>
              </a:pathLst>
            </a:custGeom>
            <a:solidFill>
              <a:srgbClr val="00315F"/>
            </a:soli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B9A346B7-9F08-6283-67A7-E925C232E0D9}"/>
                </a:ext>
              </a:extLst>
            </p:cNvPr>
            <p:cNvSpPr/>
            <p:nvPr/>
          </p:nvSpPr>
          <p:spPr>
            <a:xfrm>
              <a:off x="5216621" y="6342741"/>
              <a:ext cx="178402" cy="256384"/>
            </a:xfrm>
            <a:custGeom>
              <a:avLst/>
              <a:gdLst>
                <a:gd name="connsiteX0" fmla="*/ 0 w 178402"/>
                <a:gd name="connsiteY0" fmla="*/ 256385 h 256384"/>
                <a:gd name="connsiteX1" fmla="*/ 0 w 178402"/>
                <a:gd name="connsiteY1" fmla="*/ 174299 h 256384"/>
                <a:gd name="connsiteX2" fmla="*/ 96315 w 178402"/>
                <a:gd name="connsiteY2" fmla="*/ 77982 h 256384"/>
                <a:gd name="connsiteX3" fmla="*/ 96315 w 178402"/>
                <a:gd name="connsiteY3" fmla="*/ 0 h 256384"/>
                <a:gd name="connsiteX4" fmla="*/ 178403 w 178402"/>
                <a:gd name="connsiteY4" fmla="*/ 0 h 256384"/>
                <a:gd name="connsiteX5" fmla="*/ 178403 w 178402"/>
                <a:gd name="connsiteY5" fmla="*/ 77982 h 256384"/>
                <a:gd name="connsiteX6" fmla="*/ 0 w 178402"/>
                <a:gd name="connsiteY6" fmla="*/ 256385 h 25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402" h="256384">
                  <a:moveTo>
                    <a:pt x="0" y="256385"/>
                  </a:moveTo>
                  <a:lnTo>
                    <a:pt x="0" y="174299"/>
                  </a:lnTo>
                  <a:cubicBezTo>
                    <a:pt x="53108" y="174299"/>
                    <a:pt x="96315" y="131090"/>
                    <a:pt x="96315" y="77982"/>
                  </a:cubicBezTo>
                  <a:lnTo>
                    <a:pt x="96315" y="0"/>
                  </a:lnTo>
                  <a:lnTo>
                    <a:pt x="178403" y="0"/>
                  </a:lnTo>
                  <a:lnTo>
                    <a:pt x="178403" y="77982"/>
                  </a:lnTo>
                  <a:cubicBezTo>
                    <a:pt x="178403" y="176354"/>
                    <a:pt x="98372" y="256385"/>
                    <a:pt x="0" y="256385"/>
                  </a:cubicBezTo>
                  <a:close/>
                </a:path>
              </a:pathLst>
            </a:custGeom>
            <a:gradFill>
              <a:gsLst>
                <a:gs pos="6024">
                  <a:srgbClr val="181716"/>
                </a:gs>
                <a:gs pos="19727">
                  <a:srgbClr val="1B1826">
                    <a:alpha val="76078"/>
                  </a:srgbClr>
                </a:gs>
                <a:gs pos="37495">
                  <a:srgbClr val="241E54">
                    <a:alpha val="8627"/>
                  </a:srgbClr>
                </a:gs>
                <a:gs pos="39323">
                  <a:srgbClr val="261F5B">
                    <a:alpha val="0"/>
                  </a:srgbClr>
                </a:gs>
              </a:gsLst>
              <a:lin ang="54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0C59EC89-E4BD-5536-CACA-C4B1F8615B9B}"/>
                </a:ext>
              </a:extLst>
            </p:cNvPr>
            <p:cNvSpPr/>
            <p:nvPr/>
          </p:nvSpPr>
          <p:spPr>
            <a:xfrm>
              <a:off x="5038218" y="6260651"/>
              <a:ext cx="550186" cy="178411"/>
            </a:xfrm>
            <a:custGeom>
              <a:avLst/>
              <a:gdLst>
                <a:gd name="connsiteX0" fmla="*/ 82090 w 550186"/>
                <a:gd name="connsiteY0" fmla="*/ 178412 h 178411"/>
                <a:gd name="connsiteX1" fmla="*/ 0 w 550186"/>
                <a:gd name="connsiteY1" fmla="*/ 178412 h 178411"/>
                <a:gd name="connsiteX2" fmla="*/ 178410 w 550186"/>
                <a:gd name="connsiteY2" fmla="*/ 0 h 178411"/>
                <a:gd name="connsiteX3" fmla="*/ 530584 w 550186"/>
                <a:gd name="connsiteY3" fmla="*/ 0 h 178411"/>
                <a:gd name="connsiteX4" fmla="*/ 550186 w 550186"/>
                <a:gd name="connsiteY4" fmla="*/ 19605 h 178411"/>
                <a:gd name="connsiteX5" fmla="*/ 550186 w 550186"/>
                <a:gd name="connsiteY5" fmla="*/ 62485 h 178411"/>
                <a:gd name="connsiteX6" fmla="*/ 530584 w 550186"/>
                <a:gd name="connsiteY6" fmla="*/ 82089 h 178411"/>
                <a:gd name="connsiteX7" fmla="*/ 178410 w 550186"/>
                <a:gd name="connsiteY7" fmla="*/ 82089 h 178411"/>
                <a:gd name="connsiteX8" fmla="*/ 82090 w 550186"/>
                <a:gd name="connsiteY8" fmla="*/ 178412 h 17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186" h="178411">
                  <a:moveTo>
                    <a:pt x="82090" y="178412"/>
                  </a:moveTo>
                  <a:lnTo>
                    <a:pt x="0" y="178412"/>
                  </a:lnTo>
                  <a:cubicBezTo>
                    <a:pt x="0" y="80036"/>
                    <a:pt x="80034" y="0"/>
                    <a:pt x="178410" y="0"/>
                  </a:cubicBezTo>
                  <a:lnTo>
                    <a:pt x="530584" y="0"/>
                  </a:lnTo>
                  <a:cubicBezTo>
                    <a:pt x="541410" y="0"/>
                    <a:pt x="550186" y="8778"/>
                    <a:pt x="550186" y="19605"/>
                  </a:cubicBezTo>
                  <a:lnTo>
                    <a:pt x="550186" y="62485"/>
                  </a:lnTo>
                  <a:cubicBezTo>
                    <a:pt x="550186" y="73311"/>
                    <a:pt x="541410" y="82089"/>
                    <a:pt x="530584" y="82089"/>
                  </a:cubicBezTo>
                  <a:lnTo>
                    <a:pt x="178410" y="82089"/>
                  </a:lnTo>
                  <a:cubicBezTo>
                    <a:pt x="125298" y="82089"/>
                    <a:pt x="82090" y="125298"/>
                    <a:pt x="82090" y="178412"/>
                  </a:cubicBezTo>
                  <a:close/>
                </a:path>
              </a:pathLst>
            </a:custGeom>
            <a:gradFill>
              <a:gsLst>
                <a:gs pos="9194">
                  <a:srgbClr val="00B2BB"/>
                </a:gs>
                <a:gs pos="17465">
                  <a:srgbClr val="00B2BB">
                    <a:alpha val="96863"/>
                  </a:srgbClr>
                </a:gs>
                <a:gs pos="28213">
                  <a:srgbClr val="00B2BB">
                    <a:alpha val="88235"/>
                  </a:srgbClr>
                </a:gs>
                <a:gs pos="40329">
                  <a:srgbClr val="00B2BB">
                    <a:alpha val="73725"/>
                  </a:srgbClr>
                </a:gs>
                <a:gs pos="53448">
                  <a:srgbClr val="00B2BB">
                    <a:alpha val="53725"/>
                  </a:srgbClr>
                </a:gs>
                <a:gs pos="67212">
                  <a:srgbClr val="00B2BB">
                    <a:alpha val="28235"/>
                  </a:srgbClr>
                </a:gs>
                <a:gs pos="80593">
                  <a:srgbClr val="00B2BB">
                    <a:alpha val="0"/>
                  </a:srgbClr>
                </a:gs>
              </a:gsLst>
              <a:lin ang="108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372A1317-1A87-F9A4-F694-5094CB275C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9034" y="3197727"/>
            <a:ext cx="8092966" cy="143728"/>
          </a:xfrm>
          <a:solidFill>
            <a:schemeClr val="accent5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FFFADDAC-6A8D-E435-9746-3E407C7775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99797" y="898979"/>
            <a:ext cx="1092200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1D34B877-EEB7-1619-5E2F-2AA37DFD83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99033" y="5363222"/>
            <a:ext cx="8092964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90462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ED4E5-4361-8613-C284-F4E58ABC2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6" y="981075"/>
            <a:ext cx="9577614" cy="269421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E7F2E9-2569-360C-0222-64F6D8FE7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6286" y="3702277"/>
            <a:ext cx="957761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A5307A-7FD5-49BE-41C9-92D2C325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5763-27F8-48BD-BB87-E7E1A72735D3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C9CD4C-4C65-DDEA-6A66-EB35AB01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D03B5A-1612-34F6-26FE-943D67E4D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5362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A79E4-B550-4DA3-E62C-B45FDB70E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5CBC586-FBEF-594D-A776-082BACCE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8F63-4FDF-458E-B7E7-7F80331EC6E2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CADC746-FF3D-C97E-C0FF-CAC33A6CF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4042C2-1385-E39C-149A-0182AD277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201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73BB3DB-C5DE-F240-D8E0-AF8665A1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1161-FB7E-45AB-B953-BDF8EC222625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45EF1BE-55C1-6B77-2B57-43616E1D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7F53CB-9CB3-AA85-19DB-4BF99887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8655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73BB3DB-C5DE-F240-D8E0-AF8665A1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874102"/>
            <a:ext cx="1107142" cy="288000"/>
          </a:xfrm>
        </p:spPr>
        <p:txBody>
          <a:bodyPr/>
          <a:lstStyle/>
          <a:p>
            <a:fld id="{0BF5FD60-68A1-4A33-A2C7-8DBCA941171A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45EF1BE-55C1-6B77-2B57-43616E1D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874102"/>
            <a:ext cx="6626927" cy="28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7F53CB-9CB3-AA85-19DB-4BF99887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874102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236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248E1F1-4E9F-E763-880C-F7980DD42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46658" y="6872514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DD2F7D-A6A2-BEA7-A857-F4496E0F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6709" y="6872514"/>
            <a:ext cx="8018582" cy="28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70B26C-EDF9-C473-9A7A-6AB4F604F42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872514"/>
            <a:ext cx="1107142" cy="288000"/>
          </a:xfrm>
        </p:spPr>
        <p:txBody>
          <a:bodyPr/>
          <a:lstStyle/>
          <a:p>
            <a:fld id="{3D577F41-BCEB-4F40-8550-BB98F5BB5ABB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D6FB7E2-1443-4F93-BA98-C4A87E783A84}"/>
              </a:ext>
            </a:extLst>
          </p:cNvPr>
          <p:cNvSpPr txBox="1">
            <a:spLocks/>
          </p:cNvSpPr>
          <p:nvPr userDrawn="1"/>
        </p:nvSpPr>
        <p:spPr>
          <a:xfrm>
            <a:off x="2491783" y="4482548"/>
            <a:ext cx="6182851" cy="126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2000" b="0" i="0" spc="0" baseline="0">
                <a:solidFill>
                  <a:srgbClr val="05355A"/>
                </a:solidFill>
                <a:latin typeface="Montserrat" pitchFamily="2" charset="77"/>
              </a:rPr>
              <a:t>T 070-3110555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>
                <a:solidFill>
                  <a:srgbClr val="05355A"/>
                </a:solidFill>
                <a:latin typeface="Montserrat" pitchFamily="2" charset="77"/>
              </a:rPr>
              <a:t>E info@waarderingskamer.nl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>
                <a:solidFill>
                  <a:srgbClr val="05355A"/>
                </a:solidFill>
                <a:latin typeface="Montserrat" pitchFamily="2" charset="77"/>
              </a:rPr>
              <a:t>www.waarderingskamer.nl</a:t>
            </a:r>
            <a:endParaRPr lang="nl-NL" sz="2000" b="0" i="0" spc="0" baseline="0" dirty="0">
              <a:solidFill>
                <a:srgbClr val="05355A"/>
              </a:solidFill>
              <a:latin typeface="Montserrat" pitchFamily="2" charset="77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138776E-9008-656C-6418-7081606EC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9404" y="2051951"/>
            <a:ext cx="6300000" cy="273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39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 blau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248E1F1-4E9F-E763-880C-F7980DD42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46658" y="6872514"/>
            <a:ext cx="1107141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524CCF-8B23-4FE6-AEF8-D0EE8DF5D8E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DD2F7D-A6A2-BEA7-A857-F4496E0F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6709" y="6872514"/>
            <a:ext cx="8018582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70B26C-EDF9-C473-9A7A-6AB4F604F42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872514"/>
            <a:ext cx="1107142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3A90B1-91D4-407E-812F-4BC8B274BE63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D6FB7E2-1443-4F93-BA98-C4A87E783A84}"/>
              </a:ext>
            </a:extLst>
          </p:cNvPr>
          <p:cNvSpPr txBox="1">
            <a:spLocks/>
          </p:cNvSpPr>
          <p:nvPr userDrawn="1"/>
        </p:nvSpPr>
        <p:spPr>
          <a:xfrm>
            <a:off x="2491783" y="4482548"/>
            <a:ext cx="6182851" cy="126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2000" b="0" i="0" spc="0" baseline="0">
                <a:solidFill>
                  <a:schemeClr val="bg1"/>
                </a:solidFill>
                <a:latin typeface="Montserrat" pitchFamily="2" charset="77"/>
              </a:rPr>
              <a:t>T 070-3110555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>
                <a:solidFill>
                  <a:schemeClr val="bg1"/>
                </a:solidFill>
                <a:latin typeface="Montserrat" pitchFamily="2" charset="77"/>
              </a:rPr>
              <a:t>E info@waarderingskamer.nl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>
                <a:solidFill>
                  <a:schemeClr val="bg1"/>
                </a:solidFill>
                <a:latin typeface="Montserrat" pitchFamily="2" charset="77"/>
              </a:rPr>
              <a:t>www.waarderingskamer.nl</a:t>
            </a:r>
            <a:endParaRPr lang="nl-NL" sz="2000" b="0" i="0" spc="0" baseline="0" dirty="0">
              <a:solidFill>
                <a:schemeClr val="bg1"/>
              </a:solidFill>
              <a:latin typeface="Montserrat" pitchFamily="2" charset="77"/>
            </a:endParaRP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09711E73-9972-9D33-977E-CF8D44C90FE3}"/>
              </a:ext>
            </a:extLst>
          </p:cNvPr>
          <p:cNvGrpSpPr/>
          <p:nvPr/>
        </p:nvGrpSpPr>
        <p:grpSpPr>
          <a:xfrm>
            <a:off x="1677855" y="2998503"/>
            <a:ext cx="5174469" cy="1116777"/>
            <a:chOff x="1677855" y="2998503"/>
            <a:chExt cx="5174469" cy="1116777"/>
          </a:xfrm>
        </p:grpSpPr>
        <p:grpSp>
          <p:nvGrpSpPr>
            <p:cNvPr id="8" name="Graphic 6">
              <a:extLst>
                <a:ext uri="{FF2B5EF4-FFF2-40B4-BE49-F238E27FC236}">
                  <a16:creationId xmlns:a16="http://schemas.microsoft.com/office/drawing/2014/main" id="{EB4D7862-A7C0-F8F0-9362-FA2FA3496A17}"/>
                </a:ext>
              </a:extLst>
            </p:cNvPr>
            <p:cNvGrpSpPr/>
            <p:nvPr/>
          </p:nvGrpSpPr>
          <p:grpSpPr>
            <a:xfrm>
              <a:off x="2606685" y="3227307"/>
              <a:ext cx="4245638" cy="495781"/>
              <a:chOff x="2606685" y="3227307"/>
              <a:chExt cx="4245638" cy="495781"/>
            </a:xfrm>
            <a:solidFill>
              <a:schemeClr val="bg1"/>
            </a:solidFill>
          </p:grpSpPr>
          <p:sp>
            <p:nvSpPr>
              <p:cNvPr id="9" name="Vrije vorm: vorm 8">
                <a:extLst>
                  <a:ext uri="{FF2B5EF4-FFF2-40B4-BE49-F238E27FC236}">
                    <a16:creationId xmlns:a16="http://schemas.microsoft.com/office/drawing/2014/main" id="{A0037EC8-AD85-18DE-01D9-A12BA5AD0C00}"/>
                  </a:ext>
                </a:extLst>
              </p:cNvPr>
              <p:cNvSpPr/>
              <p:nvPr/>
            </p:nvSpPr>
            <p:spPr>
              <a:xfrm>
                <a:off x="2606685" y="3349133"/>
                <a:ext cx="394081" cy="248950"/>
              </a:xfrm>
              <a:custGeom>
                <a:avLst/>
                <a:gdLst>
                  <a:gd name="connsiteX0" fmla="*/ 0 w 394081"/>
                  <a:gd name="connsiteY0" fmla="*/ 0 h 248950"/>
                  <a:gd name="connsiteX1" fmla="*/ 48196 w 394081"/>
                  <a:gd name="connsiteY1" fmla="*/ 0 h 248950"/>
                  <a:gd name="connsiteX2" fmla="*/ 108055 w 394081"/>
                  <a:gd name="connsiteY2" fmla="*/ 189094 h 248950"/>
                  <a:gd name="connsiteX3" fmla="*/ 109638 w 394081"/>
                  <a:gd name="connsiteY3" fmla="*/ 189094 h 248950"/>
                  <a:gd name="connsiteX4" fmla="*/ 175855 w 394081"/>
                  <a:gd name="connsiteY4" fmla="*/ 0 h 248950"/>
                  <a:gd name="connsiteX5" fmla="*/ 218227 w 394081"/>
                  <a:gd name="connsiteY5" fmla="*/ 0 h 248950"/>
                  <a:gd name="connsiteX6" fmla="*/ 284435 w 394081"/>
                  <a:gd name="connsiteY6" fmla="*/ 189094 h 248950"/>
                  <a:gd name="connsiteX7" fmla="*/ 286027 w 394081"/>
                  <a:gd name="connsiteY7" fmla="*/ 189094 h 248950"/>
                  <a:gd name="connsiteX8" fmla="*/ 345879 w 394081"/>
                  <a:gd name="connsiteY8" fmla="*/ 0 h 248950"/>
                  <a:gd name="connsiteX9" fmla="*/ 394082 w 394081"/>
                  <a:gd name="connsiteY9" fmla="*/ 0 h 248950"/>
                  <a:gd name="connsiteX10" fmla="*/ 310919 w 394081"/>
                  <a:gd name="connsiteY10" fmla="*/ 248950 h 248950"/>
                  <a:gd name="connsiteX11" fmla="*/ 263249 w 394081"/>
                  <a:gd name="connsiteY11" fmla="*/ 248950 h 248950"/>
                  <a:gd name="connsiteX12" fmla="*/ 197566 w 394081"/>
                  <a:gd name="connsiteY12" fmla="*/ 60914 h 248950"/>
                  <a:gd name="connsiteX13" fmla="*/ 196509 w 394081"/>
                  <a:gd name="connsiteY13" fmla="*/ 60914 h 248950"/>
                  <a:gd name="connsiteX14" fmla="*/ 130833 w 394081"/>
                  <a:gd name="connsiteY14" fmla="*/ 248950 h 248950"/>
                  <a:gd name="connsiteX15" fmla="*/ 83153 w 394081"/>
                  <a:gd name="connsiteY15" fmla="*/ 248950 h 248950"/>
                  <a:gd name="connsiteX16" fmla="*/ 0 w 394081"/>
                  <a:gd name="connsiteY16" fmla="*/ 0 h 24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94081" h="248950">
                    <a:moveTo>
                      <a:pt x="0" y="0"/>
                    </a:moveTo>
                    <a:lnTo>
                      <a:pt x="48196" y="0"/>
                    </a:lnTo>
                    <a:lnTo>
                      <a:pt x="108055" y="189094"/>
                    </a:lnTo>
                    <a:lnTo>
                      <a:pt x="109638" y="189094"/>
                    </a:lnTo>
                    <a:lnTo>
                      <a:pt x="175855" y="0"/>
                    </a:lnTo>
                    <a:lnTo>
                      <a:pt x="218227" y="0"/>
                    </a:lnTo>
                    <a:lnTo>
                      <a:pt x="284435" y="189094"/>
                    </a:lnTo>
                    <a:lnTo>
                      <a:pt x="286027" y="189094"/>
                    </a:lnTo>
                    <a:lnTo>
                      <a:pt x="345879" y="0"/>
                    </a:lnTo>
                    <a:lnTo>
                      <a:pt x="394082" y="0"/>
                    </a:lnTo>
                    <a:lnTo>
                      <a:pt x="310919" y="248950"/>
                    </a:lnTo>
                    <a:lnTo>
                      <a:pt x="263249" y="248950"/>
                    </a:lnTo>
                    <a:lnTo>
                      <a:pt x="197566" y="60914"/>
                    </a:lnTo>
                    <a:lnTo>
                      <a:pt x="196509" y="60914"/>
                    </a:lnTo>
                    <a:lnTo>
                      <a:pt x="130833" y="248950"/>
                    </a:lnTo>
                    <a:lnTo>
                      <a:pt x="83153" y="2489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" name="Vrije vorm: vorm 9">
                <a:extLst>
                  <a:ext uri="{FF2B5EF4-FFF2-40B4-BE49-F238E27FC236}">
                    <a16:creationId xmlns:a16="http://schemas.microsoft.com/office/drawing/2014/main" id="{567DB572-7EEF-F12A-A13C-AC6B82BBC19C}"/>
                  </a:ext>
                </a:extLst>
              </p:cNvPr>
              <p:cNvSpPr/>
              <p:nvPr/>
            </p:nvSpPr>
            <p:spPr>
              <a:xfrm>
                <a:off x="3024313" y="3342777"/>
                <a:ext cx="218235" cy="261661"/>
              </a:xfrm>
              <a:custGeom>
                <a:avLst/>
                <a:gdLst>
                  <a:gd name="connsiteX0" fmla="*/ 218236 w 218235"/>
                  <a:gd name="connsiteY0" fmla="*/ 96929 h 261661"/>
                  <a:gd name="connsiteX1" fmla="*/ 218236 w 218235"/>
                  <a:gd name="connsiteY1" fmla="*/ 255306 h 261661"/>
                  <a:gd name="connsiteX2" fmla="*/ 176389 w 218235"/>
                  <a:gd name="connsiteY2" fmla="*/ 255306 h 261661"/>
                  <a:gd name="connsiteX3" fmla="*/ 173206 w 218235"/>
                  <a:gd name="connsiteY3" fmla="*/ 221406 h 261661"/>
                  <a:gd name="connsiteX4" fmla="*/ 171623 w 218235"/>
                  <a:gd name="connsiteY4" fmla="*/ 221406 h 261661"/>
                  <a:gd name="connsiteX5" fmla="*/ 83694 w 218235"/>
                  <a:gd name="connsiteY5" fmla="*/ 261662 h 261661"/>
                  <a:gd name="connsiteX6" fmla="*/ 0 w 218235"/>
                  <a:gd name="connsiteY6" fmla="*/ 190156 h 261661"/>
                  <a:gd name="connsiteX7" fmla="*/ 87403 w 218235"/>
                  <a:gd name="connsiteY7" fmla="*/ 113879 h 261661"/>
                  <a:gd name="connsiteX8" fmla="*/ 172148 w 218235"/>
                  <a:gd name="connsiteY8" fmla="*/ 102227 h 261661"/>
                  <a:gd name="connsiteX9" fmla="*/ 172148 w 218235"/>
                  <a:gd name="connsiteY9" fmla="*/ 96929 h 261661"/>
                  <a:gd name="connsiteX10" fmla="*/ 113887 w 218235"/>
                  <a:gd name="connsiteY10" fmla="*/ 39723 h 261661"/>
                  <a:gd name="connsiteX11" fmla="*/ 56152 w 218235"/>
                  <a:gd name="connsiteY11" fmla="*/ 86337 h 261661"/>
                  <a:gd name="connsiteX12" fmla="*/ 8482 w 218235"/>
                  <a:gd name="connsiteY12" fmla="*/ 86337 h 261661"/>
                  <a:gd name="connsiteX13" fmla="*/ 115470 w 218235"/>
                  <a:gd name="connsiteY13" fmla="*/ 0 h 261661"/>
                  <a:gd name="connsiteX14" fmla="*/ 218236 w 218235"/>
                  <a:gd name="connsiteY14" fmla="*/ 96929 h 261661"/>
                  <a:gd name="connsiteX15" fmla="*/ 172148 w 218235"/>
                  <a:gd name="connsiteY15" fmla="*/ 148308 h 261661"/>
                  <a:gd name="connsiteX16" fmla="*/ 172148 w 218235"/>
                  <a:gd name="connsiteY16" fmla="*/ 137714 h 261661"/>
                  <a:gd name="connsiteX17" fmla="*/ 102766 w 218235"/>
                  <a:gd name="connsiteY17" fmla="*/ 147249 h 261661"/>
                  <a:gd name="connsiteX18" fmla="*/ 47671 w 218235"/>
                  <a:gd name="connsiteY18" fmla="*/ 188564 h 261661"/>
                  <a:gd name="connsiteX19" fmla="*/ 93759 w 218235"/>
                  <a:gd name="connsiteY19" fmla="*/ 222994 h 261661"/>
                  <a:gd name="connsiteX20" fmla="*/ 172148 w 218235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35" h="261661">
                    <a:moveTo>
                      <a:pt x="218236" y="96929"/>
                    </a:moveTo>
                    <a:lnTo>
                      <a:pt x="218236" y="255306"/>
                    </a:lnTo>
                    <a:lnTo>
                      <a:pt x="176389" y="255306"/>
                    </a:lnTo>
                    <a:lnTo>
                      <a:pt x="173206" y="221406"/>
                    </a:lnTo>
                    <a:lnTo>
                      <a:pt x="171623" y="221406"/>
                    </a:lnTo>
                    <a:cubicBezTo>
                      <a:pt x="155726" y="244712"/>
                      <a:pt x="121826" y="261662"/>
                      <a:pt x="83694" y="261662"/>
                    </a:cubicBezTo>
                    <a:cubicBezTo>
                      <a:pt x="32842" y="261662"/>
                      <a:pt x="0" y="231998"/>
                      <a:pt x="0" y="190156"/>
                    </a:cubicBezTo>
                    <a:cubicBezTo>
                      <a:pt x="0" y="149370"/>
                      <a:pt x="30193" y="121826"/>
                      <a:pt x="87403" y="113879"/>
                    </a:cubicBezTo>
                    <a:lnTo>
                      <a:pt x="172148" y="102227"/>
                    </a:lnTo>
                    <a:lnTo>
                      <a:pt x="172148" y="96929"/>
                    </a:lnTo>
                    <a:cubicBezTo>
                      <a:pt x="172148" y="58793"/>
                      <a:pt x="153077" y="39723"/>
                      <a:pt x="113887" y="39723"/>
                    </a:cubicBezTo>
                    <a:cubicBezTo>
                      <a:pt x="77339" y="39723"/>
                      <a:pt x="58267" y="56673"/>
                      <a:pt x="56152" y="86337"/>
                    </a:cubicBezTo>
                    <a:lnTo>
                      <a:pt x="8482" y="86337"/>
                    </a:lnTo>
                    <a:cubicBezTo>
                      <a:pt x="12188" y="32838"/>
                      <a:pt x="51912" y="0"/>
                      <a:pt x="115470" y="0"/>
                    </a:cubicBezTo>
                    <a:cubicBezTo>
                      <a:pt x="181153" y="0"/>
                      <a:pt x="218236" y="35487"/>
                      <a:pt x="218236" y="96929"/>
                    </a:cubicBezTo>
                    <a:close/>
                    <a:moveTo>
                      <a:pt x="172148" y="148308"/>
                    </a:moveTo>
                    <a:lnTo>
                      <a:pt x="172148" y="137714"/>
                    </a:lnTo>
                    <a:lnTo>
                      <a:pt x="102766" y="147249"/>
                    </a:lnTo>
                    <a:cubicBezTo>
                      <a:pt x="63033" y="152547"/>
                      <a:pt x="47671" y="167378"/>
                      <a:pt x="47671" y="188564"/>
                    </a:cubicBezTo>
                    <a:cubicBezTo>
                      <a:pt x="47671" y="209755"/>
                      <a:pt x="64093" y="222994"/>
                      <a:pt x="93759" y="222994"/>
                    </a:cubicBezTo>
                    <a:cubicBezTo>
                      <a:pt x="139840" y="222994"/>
                      <a:pt x="172148" y="191213"/>
                      <a:pt x="172148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" name="Vrije vorm: vorm 10">
                <a:extLst>
                  <a:ext uri="{FF2B5EF4-FFF2-40B4-BE49-F238E27FC236}">
                    <a16:creationId xmlns:a16="http://schemas.microsoft.com/office/drawing/2014/main" id="{4AC56DEB-5781-4947-AB5C-01D73471C71F}"/>
                  </a:ext>
                </a:extLst>
              </p:cNvPr>
              <p:cNvSpPr/>
              <p:nvPr/>
            </p:nvSpPr>
            <p:spPr>
              <a:xfrm>
                <a:off x="3299242" y="3342777"/>
                <a:ext cx="218233" cy="261661"/>
              </a:xfrm>
              <a:custGeom>
                <a:avLst/>
                <a:gdLst>
                  <a:gd name="connsiteX0" fmla="*/ 218234 w 218233"/>
                  <a:gd name="connsiteY0" fmla="*/ 96929 h 261661"/>
                  <a:gd name="connsiteX1" fmla="*/ 218234 w 218233"/>
                  <a:gd name="connsiteY1" fmla="*/ 255306 h 261661"/>
                  <a:gd name="connsiteX2" fmla="*/ 176387 w 218233"/>
                  <a:gd name="connsiteY2" fmla="*/ 255306 h 261661"/>
                  <a:gd name="connsiteX3" fmla="*/ 173206 w 218233"/>
                  <a:gd name="connsiteY3" fmla="*/ 221406 h 261661"/>
                  <a:gd name="connsiteX4" fmla="*/ 171621 w 218233"/>
                  <a:gd name="connsiteY4" fmla="*/ 221406 h 261661"/>
                  <a:gd name="connsiteX5" fmla="*/ 83694 w 218233"/>
                  <a:gd name="connsiteY5" fmla="*/ 261662 h 261661"/>
                  <a:gd name="connsiteX6" fmla="*/ 0 w 218233"/>
                  <a:gd name="connsiteY6" fmla="*/ 190156 h 261661"/>
                  <a:gd name="connsiteX7" fmla="*/ 87401 w 218233"/>
                  <a:gd name="connsiteY7" fmla="*/ 113879 h 261661"/>
                  <a:gd name="connsiteX8" fmla="*/ 172146 w 218233"/>
                  <a:gd name="connsiteY8" fmla="*/ 102227 h 261661"/>
                  <a:gd name="connsiteX9" fmla="*/ 172146 w 218233"/>
                  <a:gd name="connsiteY9" fmla="*/ 96929 h 261661"/>
                  <a:gd name="connsiteX10" fmla="*/ 113885 w 218233"/>
                  <a:gd name="connsiteY10" fmla="*/ 39723 h 261661"/>
                  <a:gd name="connsiteX11" fmla="*/ 56150 w 218233"/>
                  <a:gd name="connsiteY11" fmla="*/ 86337 h 261661"/>
                  <a:gd name="connsiteX12" fmla="*/ 8480 w 218233"/>
                  <a:gd name="connsiteY12" fmla="*/ 86337 h 261661"/>
                  <a:gd name="connsiteX13" fmla="*/ 115470 w 218233"/>
                  <a:gd name="connsiteY13" fmla="*/ 0 h 261661"/>
                  <a:gd name="connsiteX14" fmla="*/ 218234 w 218233"/>
                  <a:gd name="connsiteY14" fmla="*/ 96929 h 261661"/>
                  <a:gd name="connsiteX15" fmla="*/ 172146 w 218233"/>
                  <a:gd name="connsiteY15" fmla="*/ 148308 h 261661"/>
                  <a:gd name="connsiteX16" fmla="*/ 172146 w 218233"/>
                  <a:gd name="connsiteY16" fmla="*/ 137714 h 261661"/>
                  <a:gd name="connsiteX17" fmla="*/ 102764 w 218233"/>
                  <a:gd name="connsiteY17" fmla="*/ 147249 h 261661"/>
                  <a:gd name="connsiteX18" fmla="*/ 47671 w 218233"/>
                  <a:gd name="connsiteY18" fmla="*/ 188564 h 261661"/>
                  <a:gd name="connsiteX19" fmla="*/ 93759 w 218233"/>
                  <a:gd name="connsiteY19" fmla="*/ 222994 h 261661"/>
                  <a:gd name="connsiteX20" fmla="*/ 172146 w 218233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33" h="261661">
                    <a:moveTo>
                      <a:pt x="218234" y="96929"/>
                    </a:moveTo>
                    <a:lnTo>
                      <a:pt x="218234" y="255306"/>
                    </a:lnTo>
                    <a:lnTo>
                      <a:pt x="176387" y="255306"/>
                    </a:lnTo>
                    <a:lnTo>
                      <a:pt x="173206" y="221406"/>
                    </a:lnTo>
                    <a:lnTo>
                      <a:pt x="171621" y="221406"/>
                    </a:lnTo>
                    <a:cubicBezTo>
                      <a:pt x="155726" y="244712"/>
                      <a:pt x="121826" y="261662"/>
                      <a:pt x="83694" y="261662"/>
                    </a:cubicBezTo>
                    <a:cubicBezTo>
                      <a:pt x="32840" y="261662"/>
                      <a:pt x="0" y="231998"/>
                      <a:pt x="0" y="190156"/>
                    </a:cubicBezTo>
                    <a:cubicBezTo>
                      <a:pt x="0" y="149370"/>
                      <a:pt x="30191" y="121826"/>
                      <a:pt x="87401" y="113879"/>
                    </a:cubicBezTo>
                    <a:lnTo>
                      <a:pt x="172146" y="102227"/>
                    </a:lnTo>
                    <a:lnTo>
                      <a:pt x="172146" y="96929"/>
                    </a:lnTo>
                    <a:cubicBezTo>
                      <a:pt x="172146" y="58793"/>
                      <a:pt x="153077" y="39723"/>
                      <a:pt x="113885" y="39723"/>
                    </a:cubicBezTo>
                    <a:cubicBezTo>
                      <a:pt x="77336" y="39723"/>
                      <a:pt x="58267" y="56673"/>
                      <a:pt x="56150" y="86337"/>
                    </a:cubicBezTo>
                    <a:lnTo>
                      <a:pt x="8480" y="86337"/>
                    </a:lnTo>
                    <a:cubicBezTo>
                      <a:pt x="12188" y="32838"/>
                      <a:pt x="51912" y="0"/>
                      <a:pt x="115470" y="0"/>
                    </a:cubicBezTo>
                    <a:cubicBezTo>
                      <a:pt x="181153" y="0"/>
                      <a:pt x="218234" y="35487"/>
                      <a:pt x="218234" y="96929"/>
                    </a:cubicBezTo>
                    <a:close/>
                    <a:moveTo>
                      <a:pt x="172146" y="148308"/>
                    </a:moveTo>
                    <a:lnTo>
                      <a:pt x="172146" y="137714"/>
                    </a:lnTo>
                    <a:lnTo>
                      <a:pt x="102764" y="147249"/>
                    </a:lnTo>
                    <a:cubicBezTo>
                      <a:pt x="63034" y="152547"/>
                      <a:pt x="47671" y="167378"/>
                      <a:pt x="47671" y="188564"/>
                    </a:cubicBezTo>
                    <a:cubicBezTo>
                      <a:pt x="47671" y="209755"/>
                      <a:pt x="64091" y="222994"/>
                      <a:pt x="93759" y="222994"/>
                    </a:cubicBezTo>
                    <a:cubicBezTo>
                      <a:pt x="139838" y="222994"/>
                      <a:pt x="172146" y="191213"/>
                      <a:pt x="172146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" name="Vrije vorm: vorm 11">
                <a:extLst>
                  <a:ext uri="{FF2B5EF4-FFF2-40B4-BE49-F238E27FC236}">
                    <a16:creationId xmlns:a16="http://schemas.microsoft.com/office/drawing/2014/main" id="{0959B17D-DADA-EFD7-153B-9B624C2DB45E}"/>
                  </a:ext>
                </a:extLst>
              </p:cNvPr>
              <p:cNvSpPr/>
              <p:nvPr/>
            </p:nvSpPr>
            <p:spPr>
              <a:xfrm>
                <a:off x="3587103" y="3344364"/>
                <a:ext cx="140354" cy="253718"/>
              </a:xfrm>
              <a:custGeom>
                <a:avLst/>
                <a:gdLst>
                  <a:gd name="connsiteX0" fmla="*/ 140354 w 140354"/>
                  <a:gd name="connsiteY0" fmla="*/ 4236 h 253718"/>
                  <a:gd name="connsiteX1" fmla="*/ 140354 w 140354"/>
                  <a:gd name="connsiteY1" fmla="*/ 44492 h 253718"/>
                  <a:gd name="connsiteX2" fmla="*/ 118649 w 140354"/>
                  <a:gd name="connsiteY2" fmla="*/ 42905 h 253718"/>
                  <a:gd name="connsiteX3" fmla="*/ 46613 w 140354"/>
                  <a:gd name="connsiteY3" fmla="*/ 123418 h 253718"/>
                  <a:gd name="connsiteX4" fmla="*/ 46613 w 140354"/>
                  <a:gd name="connsiteY4" fmla="*/ 253719 h 253718"/>
                  <a:gd name="connsiteX5" fmla="*/ 0 w 140354"/>
                  <a:gd name="connsiteY5" fmla="*/ 253719 h 253718"/>
                  <a:gd name="connsiteX6" fmla="*/ 0 w 140354"/>
                  <a:gd name="connsiteY6" fmla="*/ 4768 h 253718"/>
                  <a:gd name="connsiteX7" fmla="*/ 41313 w 140354"/>
                  <a:gd name="connsiteY7" fmla="*/ 4768 h 253718"/>
                  <a:gd name="connsiteX8" fmla="*/ 45022 w 140354"/>
                  <a:gd name="connsiteY8" fmla="*/ 42905 h 253718"/>
                  <a:gd name="connsiteX9" fmla="*/ 46611 w 140354"/>
                  <a:gd name="connsiteY9" fmla="*/ 42905 h 253718"/>
                  <a:gd name="connsiteX10" fmla="*/ 115470 w 140354"/>
                  <a:gd name="connsiteY10" fmla="*/ 0 h 253718"/>
                  <a:gd name="connsiteX11" fmla="*/ 140354 w 140354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4" h="253718">
                    <a:moveTo>
                      <a:pt x="140354" y="4236"/>
                    </a:moveTo>
                    <a:lnTo>
                      <a:pt x="140354" y="44492"/>
                    </a:lnTo>
                    <a:cubicBezTo>
                      <a:pt x="132941" y="43434"/>
                      <a:pt x="125528" y="42905"/>
                      <a:pt x="118649" y="42905"/>
                    </a:cubicBezTo>
                    <a:cubicBezTo>
                      <a:pt x="72563" y="42905"/>
                      <a:pt x="46613" y="68857"/>
                      <a:pt x="46613" y="123418"/>
                    </a:cubicBezTo>
                    <a:lnTo>
                      <a:pt x="46613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3" y="4768"/>
                    </a:lnTo>
                    <a:lnTo>
                      <a:pt x="45022" y="42905"/>
                    </a:lnTo>
                    <a:lnTo>
                      <a:pt x="46611" y="42905"/>
                    </a:lnTo>
                    <a:cubicBezTo>
                      <a:pt x="58267" y="16420"/>
                      <a:pt x="84752" y="0"/>
                      <a:pt x="115470" y="0"/>
                    </a:cubicBezTo>
                    <a:cubicBezTo>
                      <a:pt x="125016" y="0"/>
                      <a:pt x="133475" y="1589"/>
                      <a:pt x="140354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" name="Vrije vorm: vorm 12">
                <a:extLst>
                  <a:ext uri="{FF2B5EF4-FFF2-40B4-BE49-F238E27FC236}">
                    <a16:creationId xmlns:a16="http://schemas.microsoft.com/office/drawing/2014/main" id="{0B44B7F7-5B3A-ECDD-DA9E-F99A782F8C24}"/>
                  </a:ext>
                </a:extLst>
              </p:cNvPr>
              <p:cNvSpPr/>
              <p:nvPr/>
            </p:nvSpPr>
            <p:spPr>
              <a:xfrm>
                <a:off x="3752256" y="3227307"/>
                <a:ext cx="250018" cy="377132"/>
              </a:xfrm>
              <a:custGeom>
                <a:avLst/>
                <a:gdLst>
                  <a:gd name="connsiteX0" fmla="*/ 250019 w 250018"/>
                  <a:gd name="connsiteY0" fmla="*/ 0 h 377132"/>
                  <a:gd name="connsiteX1" fmla="*/ 250019 w 250018"/>
                  <a:gd name="connsiteY1" fmla="*/ 370777 h 377132"/>
                  <a:gd name="connsiteX2" fmla="*/ 208189 w 250018"/>
                  <a:gd name="connsiteY2" fmla="*/ 370777 h 377132"/>
                  <a:gd name="connsiteX3" fmla="*/ 205006 w 250018"/>
                  <a:gd name="connsiteY3" fmla="*/ 337404 h 377132"/>
                  <a:gd name="connsiteX4" fmla="*/ 203403 w 250018"/>
                  <a:gd name="connsiteY4" fmla="*/ 337404 h 377132"/>
                  <a:gd name="connsiteX5" fmla="*/ 119188 w 250018"/>
                  <a:gd name="connsiteY5" fmla="*/ 377132 h 377132"/>
                  <a:gd name="connsiteX6" fmla="*/ 0 w 250018"/>
                  <a:gd name="connsiteY6" fmla="*/ 246299 h 377132"/>
                  <a:gd name="connsiteX7" fmla="*/ 119188 w 250018"/>
                  <a:gd name="connsiteY7" fmla="*/ 115470 h 377132"/>
                  <a:gd name="connsiteX8" fmla="*/ 201823 w 250018"/>
                  <a:gd name="connsiteY8" fmla="*/ 154664 h 377132"/>
                  <a:gd name="connsiteX9" fmla="*/ 203403 w 250018"/>
                  <a:gd name="connsiteY9" fmla="*/ 154664 h 377132"/>
                  <a:gd name="connsiteX10" fmla="*/ 203403 w 250018"/>
                  <a:gd name="connsiteY10" fmla="*/ 0 h 377132"/>
                  <a:gd name="connsiteX11" fmla="*/ 250019 w 250018"/>
                  <a:gd name="connsiteY11" fmla="*/ 0 h 377132"/>
                  <a:gd name="connsiteX12" fmla="*/ 205540 w 250018"/>
                  <a:gd name="connsiteY12" fmla="*/ 246299 h 377132"/>
                  <a:gd name="connsiteX13" fmla="*/ 126601 w 250018"/>
                  <a:gd name="connsiteY13" fmla="*/ 155726 h 377132"/>
                  <a:gd name="connsiteX14" fmla="*/ 47684 w 250018"/>
                  <a:gd name="connsiteY14" fmla="*/ 246299 h 377132"/>
                  <a:gd name="connsiteX15" fmla="*/ 126601 w 250018"/>
                  <a:gd name="connsiteY15" fmla="*/ 336877 h 377132"/>
                  <a:gd name="connsiteX16" fmla="*/ 205540 w 250018"/>
                  <a:gd name="connsiteY16" fmla="*/ 246299 h 37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0018" h="377132">
                    <a:moveTo>
                      <a:pt x="250019" y="0"/>
                    </a:moveTo>
                    <a:lnTo>
                      <a:pt x="250019" y="370777"/>
                    </a:lnTo>
                    <a:lnTo>
                      <a:pt x="208189" y="370777"/>
                    </a:lnTo>
                    <a:lnTo>
                      <a:pt x="205006" y="337404"/>
                    </a:lnTo>
                    <a:lnTo>
                      <a:pt x="203403" y="337404"/>
                    </a:lnTo>
                    <a:cubicBezTo>
                      <a:pt x="189111" y="360712"/>
                      <a:pt x="156276" y="377132"/>
                      <a:pt x="119188" y="377132"/>
                    </a:cubicBezTo>
                    <a:cubicBezTo>
                      <a:pt x="51379" y="377132"/>
                      <a:pt x="0" y="323106"/>
                      <a:pt x="0" y="246299"/>
                    </a:cubicBezTo>
                    <a:cubicBezTo>
                      <a:pt x="0" y="169497"/>
                      <a:pt x="51914" y="115470"/>
                      <a:pt x="119188" y="115470"/>
                    </a:cubicBezTo>
                    <a:cubicBezTo>
                      <a:pt x="153627" y="115470"/>
                      <a:pt x="186997" y="130299"/>
                      <a:pt x="201823" y="154664"/>
                    </a:cubicBezTo>
                    <a:lnTo>
                      <a:pt x="203403" y="154664"/>
                    </a:lnTo>
                    <a:lnTo>
                      <a:pt x="203403" y="0"/>
                    </a:lnTo>
                    <a:lnTo>
                      <a:pt x="250019" y="0"/>
                    </a:lnTo>
                    <a:close/>
                    <a:moveTo>
                      <a:pt x="205540" y="246299"/>
                    </a:moveTo>
                    <a:cubicBezTo>
                      <a:pt x="205540" y="190156"/>
                      <a:pt x="174797" y="155726"/>
                      <a:pt x="126601" y="155726"/>
                    </a:cubicBezTo>
                    <a:cubicBezTo>
                      <a:pt x="79473" y="155726"/>
                      <a:pt x="47684" y="190156"/>
                      <a:pt x="47684" y="246299"/>
                    </a:cubicBezTo>
                    <a:cubicBezTo>
                      <a:pt x="47684" y="302447"/>
                      <a:pt x="79473" y="336877"/>
                      <a:pt x="126601" y="336877"/>
                    </a:cubicBezTo>
                    <a:cubicBezTo>
                      <a:pt x="174797" y="336877"/>
                      <a:pt x="205540" y="302447"/>
                      <a:pt x="205540" y="246299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0CA6532A-A7A3-9224-0062-7E9817957062}"/>
                  </a:ext>
                </a:extLst>
              </p:cNvPr>
              <p:cNvSpPr/>
              <p:nvPr/>
            </p:nvSpPr>
            <p:spPr>
              <a:xfrm>
                <a:off x="4058975" y="3342777"/>
                <a:ext cx="246323" cy="261661"/>
              </a:xfrm>
              <a:custGeom>
                <a:avLst/>
                <a:gdLst>
                  <a:gd name="connsiteX0" fmla="*/ 244721 w 246323"/>
                  <a:gd name="connsiteY0" fmla="*/ 141955 h 261661"/>
                  <a:gd name="connsiteX1" fmla="*/ 47684 w 246323"/>
                  <a:gd name="connsiteY1" fmla="*/ 141955 h 261661"/>
                  <a:gd name="connsiteX2" fmla="*/ 129250 w 246323"/>
                  <a:gd name="connsiteY2" fmla="*/ 221406 h 261661"/>
                  <a:gd name="connsiteX3" fmla="*/ 198639 w 246323"/>
                  <a:gd name="connsiteY3" fmla="*/ 182208 h 261661"/>
                  <a:gd name="connsiteX4" fmla="*/ 242606 w 246323"/>
                  <a:gd name="connsiteY4" fmla="*/ 182208 h 261661"/>
                  <a:gd name="connsiteX5" fmla="*/ 127670 w 246323"/>
                  <a:gd name="connsiteY5" fmla="*/ 261662 h 261661"/>
                  <a:gd name="connsiteX6" fmla="*/ 0 w 246323"/>
                  <a:gd name="connsiteY6" fmla="*/ 132420 h 261661"/>
                  <a:gd name="connsiteX7" fmla="*/ 128204 w 246323"/>
                  <a:gd name="connsiteY7" fmla="*/ 0 h 261661"/>
                  <a:gd name="connsiteX8" fmla="*/ 246323 w 246323"/>
                  <a:gd name="connsiteY8" fmla="*/ 121826 h 261661"/>
                  <a:gd name="connsiteX9" fmla="*/ 244721 w 246323"/>
                  <a:gd name="connsiteY9" fmla="*/ 141955 h 261661"/>
                  <a:gd name="connsiteX10" fmla="*/ 49799 w 246323"/>
                  <a:gd name="connsiteY10" fmla="*/ 105406 h 261661"/>
                  <a:gd name="connsiteX11" fmla="*/ 199173 w 246323"/>
                  <a:gd name="connsiteY11" fmla="*/ 105406 h 261661"/>
                  <a:gd name="connsiteX12" fmla="*/ 128204 w 246323"/>
                  <a:gd name="connsiteY12" fmla="*/ 38664 h 261661"/>
                  <a:gd name="connsiteX13" fmla="*/ 49799 w 246323"/>
                  <a:gd name="connsiteY13" fmla="*/ 105406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6323" h="261661">
                    <a:moveTo>
                      <a:pt x="244721" y="141955"/>
                    </a:moveTo>
                    <a:lnTo>
                      <a:pt x="47684" y="141955"/>
                    </a:lnTo>
                    <a:cubicBezTo>
                      <a:pt x="51379" y="194392"/>
                      <a:pt x="84749" y="221406"/>
                      <a:pt x="129250" y="221406"/>
                    </a:cubicBezTo>
                    <a:cubicBezTo>
                      <a:pt x="160505" y="221406"/>
                      <a:pt x="185928" y="207635"/>
                      <a:pt x="198639" y="182208"/>
                    </a:cubicBezTo>
                    <a:lnTo>
                      <a:pt x="242606" y="182208"/>
                    </a:lnTo>
                    <a:cubicBezTo>
                      <a:pt x="229360" y="231468"/>
                      <a:pt x="183813" y="261662"/>
                      <a:pt x="127670" y="261662"/>
                    </a:cubicBezTo>
                    <a:cubicBezTo>
                      <a:pt x="52982" y="261662"/>
                      <a:pt x="0" y="209220"/>
                      <a:pt x="0" y="132420"/>
                    </a:cubicBezTo>
                    <a:cubicBezTo>
                      <a:pt x="0" y="54026"/>
                      <a:pt x="55097" y="0"/>
                      <a:pt x="128204" y="0"/>
                    </a:cubicBezTo>
                    <a:cubicBezTo>
                      <a:pt x="197059" y="0"/>
                      <a:pt x="246323" y="48201"/>
                      <a:pt x="246323" y="121826"/>
                    </a:cubicBezTo>
                    <a:cubicBezTo>
                      <a:pt x="246323" y="129241"/>
                      <a:pt x="245789" y="135069"/>
                      <a:pt x="244721" y="141955"/>
                    </a:cubicBezTo>
                    <a:close/>
                    <a:moveTo>
                      <a:pt x="49799" y="105406"/>
                    </a:moveTo>
                    <a:lnTo>
                      <a:pt x="199173" y="105406"/>
                    </a:lnTo>
                    <a:cubicBezTo>
                      <a:pt x="193341" y="60384"/>
                      <a:pt x="166338" y="38664"/>
                      <a:pt x="128204" y="38664"/>
                    </a:cubicBezTo>
                    <a:cubicBezTo>
                      <a:pt x="88467" y="38664"/>
                      <a:pt x="58281" y="62501"/>
                      <a:pt x="49799" y="10540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F422C0D3-F95A-AC45-F452-19853284E32C}"/>
                  </a:ext>
                </a:extLst>
              </p:cNvPr>
              <p:cNvSpPr/>
              <p:nvPr/>
            </p:nvSpPr>
            <p:spPr>
              <a:xfrm>
                <a:off x="4362422" y="3344364"/>
                <a:ext cx="140358" cy="253718"/>
              </a:xfrm>
              <a:custGeom>
                <a:avLst/>
                <a:gdLst>
                  <a:gd name="connsiteX0" fmla="*/ 140359 w 140358"/>
                  <a:gd name="connsiteY0" fmla="*/ 4236 h 253718"/>
                  <a:gd name="connsiteX1" fmla="*/ 140359 w 140358"/>
                  <a:gd name="connsiteY1" fmla="*/ 44492 h 253718"/>
                  <a:gd name="connsiteX2" fmla="*/ 118654 w 140358"/>
                  <a:gd name="connsiteY2" fmla="*/ 42905 h 253718"/>
                  <a:gd name="connsiteX3" fmla="*/ 46615 w 140358"/>
                  <a:gd name="connsiteY3" fmla="*/ 123418 h 253718"/>
                  <a:gd name="connsiteX4" fmla="*/ 46615 w 140358"/>
                  <a:gd name="connsiteY4" fmla="*/ 253719 h 253718"/>
                  <a:gd name="connsiteX5" fmla="*/ 0 w 140358"/>
                  <a:gd name="connsiteY5" fmla="*/ 253719 h 253718"/>
                  <a:gd name="connsiteX6" fmla="*/ 0 w 140358"/>
                  <a:gd name="connsiteY6" fmla="*/ 4768 h 253718"/>
                  <a:gd name="connsiteX7" fmla="*/ 41317 w 140358"/>
                  <a:gd name="connsiteY7" fmla="*/ 4768 h 253718"/>
                  <a:gd name="connsiteX8" fmla="*/ 45013 w 140358"/>
                  <a:gd name="connsiteY8" fmla="*/ 42905 h 253718"/>
                  <a:gd name="connsiteX9" fmla="*/ 46615 w 140358"/>
                  <a:gd name="connsiteY9" fmla="*/ 42905 h 253718"/>
                  <a:gd name="connsiteX10" fmla="*/ 115470 w 140358"/>
                  <a:gd name="connsiteY10" fmla="*/ 0 h 253718"/>
                  <a:gd name="connsiteX11" fmla="*/ 140359 w 140358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8" h="253718">
                    <a:moveTo>
                      <a:pt x="140359" y="4236"/>
                    </a:moveTo>
                    <a:lnTo>
                      <a:pt x="140359" y="44492"/>
                    </a:lnTo>
                    <a:cubicBezTo>
                      <a:pt x="132946" y="43434"/>
                      <a:pt x="125532" y="42905"/>
                      <a:pt x="118654" y="42905"/>
                    </a:cubicBezTo>
                    <a:cubicBezTo>
                      <a:pt x="72550" y="42905"/>
                      <a:pt x="46615" y="68857"/>
                      <a:pt x="46615" y="123418"/>
                    </a:cubicBezTo>
                    <a:lnTo>
                      <a:pt x="46615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7" y="4768"/>
                    </a:lnTo>
                    <a:lnTo>
                      <a:pt x="45013" y="42905"/>
                    </a:lnTo>
                    <a:lnTo>
                      <a:pt x="46615" y="42905"/>
                    </a:lnTo>
                    <a:cubicBezTo>
                      <a:pt x="58258" y="16420"/>
                      <a:pt x="84749" y="0"/>
                      <a:pt x="115470" y="0"/>
                    </a:cubicBezTo>
                    <a:cubicBezTo>
                      <a:pt x="124998" y="0"/>
                      <a:pt x="133480" y="1589"/>
                      <a:pt x="140359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716F3C7B-1534-A66E-D9E5-F9A137FF9B9C}"/>
                  </a:ext>
                </a:extLst>
              </p:cNvPr>
              <p:cNvSpPr/>
              <p:nvPr/>
            </p:nvSpPr>
            <p:spPr>
              <a:xfrm>
                <a:off x="4537063" y="3241078"/>
                <a:ext cx="63556" cy="357005"/>
              </a:xfrm>
              <a:custGeom>
                <a:avLst/>
                <a:gdLst>
                  <a:gd name="connsiteX0" fmla="*/ 0 w 63556"/>
                  <a:gd name="connsiteY0" fmla="*/ 31778 h 357005"/>
                  <a:gd name="connsiteX1" fmla="*/ 31789 w 63556"/>
                  <a:gd name="connsiteY1" fmla="*/ 0 h 357005"/>
                  <a:gd name="connsiteX2" fmla="*/ 63556 w 63556"/>
                  <a:gd name="connsiteY2" fmla="*/ 31778 h 357005"/>
                  <a:gd name="connsiteX3" fmla="*/ 31789 w 63556"/>
                  <a:gd name="connsiteY3" fmla="*/ 63559 h 357005"/>
                  <a:gd name="connsiteX4" fmla="*/ 0 w 63556"/>
                  <a:gd name="connsiteY4" fmla="*/ 31778 h 357005"/>
                  <a:gd name="connsiteX5" fmla="*/ 8482 w 63556"/>
                  <a:gd name="connsiteY5" fmla="*/ 108055 h 357005"/>
                  <a:gd name="connsiteX6" fmla="*/ 55075 w 63556"/>
                  <a:gd name="connsiteY6" fmla="*/ 108055 h 357005"/>
                  <a:gd name="connsiteX7" fmla="*/ 55075 w 63556"/>
                  <a:gd name="connsiteY7" fmla="*/ 357006 h 357005"/>
                  <a:gd name="connsiteX8" fmla="*/ 8482 w 63556"/>
                  <a:gd name="connsiteY8" fmla="*/ 357006 h 357005"/>
                  <a:gd name="connsiteX9" fmla="*/ 8482 w 63556"/>
                  <a:gd name="connsiteY9" fmla="*/ 108055 h 35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556" h="357005">
                    <a:moveTo>
                      <a:pt x="0" y="31778"/>
                    </a:moveTo>
                    <a:cubicBezTo>
                      <a:pt x="0" y="13771"/>
                      <a:pt x="14292" y="0"/>
                      <a:pt x="31789" y="0"/>
                    </a:cubicBezTo>
                    <a:cubicBezTo>
                      <a:pt x="49265" y="0"/>
                      <a:pt x="63556" y="13771"/>
                      <a:pt x="63556" y="31778"/>
                    </a:cubicBezTo>
                    <a:cubicBezTo>
                      <a:pt x="63556" y="49788"/>
                      <a:pt x="49265" y="63559"/>
                      <a:pt x="31789" y="63559"/>
                    </a:cubicBezTo>
                    <a:cubicBezTo>
                      <a:pt x="14292" y="63559"/>
                      <a:pt x="0" y="49788"/>
                      <a:pt x="0" y="31778"/>
                    </a:cubicBezTo>
                    <a:close/>
                    <a:moveTo>
                      <a:pt x="8482" y="108055"/>
                    </a:moveTo>
                    <a:lnTo>
                      <a:pt x="55075" y="108055"/>
                    </a:lnTo>
                    <a:lnTo>
                      <a:pt x="55075" y="357006"/>
                    </a:lnTo>
                    <a:lnTo>
                      <a:pt x="8482" y="357006"/>
                    </a:lnTo>
                    <a:lnTo>
                      <a:pt x="8482" y="108055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E27FB8D0-447D-11C5-CDA6-B8960DA0A526}"/>
                  </a:ext>
                </a:extLst>
              </p:cNvPr>
              <p:cNvSpPr/>
              <p:nvPr/>
            </p:nvSpPr>
            <p:spPr>
              <a:xfrm>
                <a:off x="4663352" y="3342777"/>
                <a:ext cx="217695" cy="255306"/>
              </a:xfrm>
              <a:custGeom>
                <a:avLst/>
                <a:gdLst>
                  <a:gd name="connsiteX0" fmla="*/ 217695 w 217695"/>
                  <a:gd name="connsiteY0" fmla="*/ 97991 h 255306"/>
                  <a:gd name="connsiteX1" fmla="*/ 217695 w 217695"/>
                  <a:gd name="connsiteY1" fmla="*/ 255306 h 255306"/>
                  <a:gd name="connsiteX2" fmla="*/ 171080 w 217695"/>
                  <a:gd name="connsiteY2" fmla="*/ 255306 h 255306"/>
                  <a:gd name="connsiteX3" fmla="*/ 171080 w 217695"/>
                  <a:gd name="connsiteY3" fmla="*/ 115998 h 255306"/>
                  <a:gd name="connsiteX4" fmla="*/ 114936 w 217695"/>
                  <a:gd name="connsiteY4" fmla="*/ 41313 h 255306"/>
                  <a:gd name="connsiteX5" fmla="*/ 46616 w 217695"/>
                  <a:gd name="connsiteY5" fmla="*/ 119707 h 255306"/>
                  <a:gd name="connsiteX6" fmla="*/ 46616 w 217695"/>
                  <a:gd name="connsiteY6" fmla="*/ 255306 h 255306"/>
                  <a:gd name="connsiteX7" fmla="*/ 0 w 217695"/>
                  <a:gd name="connsiteY7" fmla="*/ 255306 h 255306"/>
                  <a:gd name="connsiteX8" fmla="*/ 0 w 217695"/>
                  <a:gd name="connsiteY8" fmla="*/ 6356 h 255306"/>
                  <a:gd name="connsiteX9" fmla="*/ 41852 w 217695"/>
                  <a:gd name="connsiteY9" fmla="*/ 6356 h 255306"/>
                  <a:gd name="connsiteX10" fmla="*/ 45013 w 217695"/>
                  <a:gd name="connsiteY10" fmla="*/ 39723 h 255306"/>
                  <a:gd name="connsiteX11" fmla="*/ 46616 w 217695"/>
                  <a:gd name="connsiteY11" fmla="*/ 39723 h 255306"/>
                  <a:gd name="connsiteX12" fmla="*/ 127648 w 217695"/>
                  <a:gd name="connsiteY12" fmla="*/ 0 h 255306"/>
                  <a:gd name="connsiteX13" fmla="*/ 217695 w 217695"/>
                  <a:gd name="connsiteY13" fmla="*/ 97991 h 25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7695" h="255306">
                    <a:moveTo>
                      <a:pt x="217695" y="97991"/>
                    </a:moveTo>
                    <a:lnTo>
                      <a:pt x="217695" y="255306"/>
                    </a:lnTo>
                    <a:lnTo>
                      <a:pt x="171080" y="255306"/>
                    </a:lnTo>
                    <a:lnTo>
                      <a:pt x="171080" y="115998"/>
                    </a:lnTo>
                    <a:cubicBezTo>
                      <a:pt x="171080" y="60914"/>
                      <a:pt x="150955" y="41313"/>
                      <a:pt x="114936" y="41313"/>
                    </a:cubicBezTo>
                    <a:cubicBezTo>
                      <a:pt x="73619" y="41313"/>
                      <a:pt x="46616" y="67270"/>
                      <a:pt x="46616" y="119707"/>
                    </a:cubicBezTo>
                    <a:lnTo>
                      <a:pt x="46616" y="255306"/>
                    </a:lnTo>
                    <a:lnTo>
                      <a:pt x="0" y="255306"/>
                    </a:lnTo>
                    <a:lnTo>
                      <a:pt x="0" y="6356"/>
                    </a:lnTo>
                    <a:lnTo>
                      <a:pt x="41852" y="6356"/>
                    </a:lnTo>
                    <a:lnTo>
                      <a:pt x="45013" y="39723"/>
                    </a:lnTo>
                    <a:lnTo>
                      <a:pt x="46616" y="39723"/>
                    </a:lnTo>
                    <a:cubicBezTo>
                      <a:pt x="62488" y="14828"/>
                      <a:pt x="92163" y="0"/>
                      <a:pt x="127648" y="0"/>
                    </a:cubicBezTo>
                    <a:cubicBezTo>
                      <a:pt x="182211" y="0"/>
                      <a:pt x="217695" y="35487"/>
                      <a:pt x="217695" y="979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" name="Vrije vorm: vorm 17">
                <a:extLst>
                  <a:ext uri="{FF2B5EF4-FFF2-40B4-BE49-F238E27FC236}">
                    <a16:creationId xmlns:a16="http://schemas.microsoft.com/office/drawing/2014/main" id="{3F8AD11C-0FAC-B1FB-06BE-9120A08558B9}"/>
                  </a:ext>
                </a:extLst>
              </p:cNvPr>
              <p:cNvSpPr/>
              <p:nvPr/>
            </p:nvSpPr>
            <p:spPr>
              <a:xfrm>
                <a:off x="4923144" y="3342777"/>
                <a:ext cx="246300" cy="380311"/>
              </a:xfrm>
              <a:custGeom>
                <a:avLst/>
                <a:gdLst>
                  <a:gd name="connsiteX0" fmla="*/ 246301 w 246300"/>
                  <a:gd name="connsiteY0" fmla="*/ 28602 h 380311"/>
                  <a:gd name="connsiteX1" fmla="*/ 200197 w 246300"/>
                  <a:gd name="connsiteY1" fmla="*/ 32308 h 380311"/>
                  <a:gd name="connsiteX2" fmla="*/ 221390 w 246300"/>
                  <a:gd name="connsiteY2" fmla="*/ 91105 h 380311"/>
                  <a:gd name="connsiteX3" fmla="*/ 121815 w 246300"/>
                  <a:gd name="connsiteY3" fmla="*/ 182208 h 380311"/>
                  <a:gd name="connsiteX4" fmla="*/ 76802 w 246300"/>
                  <a:gd name="connsiteY4" fmla="*/ 173736 h 380311"/>
                  <a:gd name="connsiteX5" fmla="*/ 52960 w 246300"/>
                  <a:gd name="connsiteY5" fmla="*/ 199158 h 380311"/>
                  <a:gd name="connsiteX6" fmla="*/ 83681 w 246300"/>
                  <a:gd name="connsiteY6" fmla="*/ 220876 h 380311"/>
                  <a:gd name="connsiteX7" fmla="*/ 164201 w 246300"/>
                  <a:gd name="connsiteY7" fmla="*/ 220876 h 380311"/>
                  <a:gd name="connsiteX8" fmla="*/ 246301 w 246300"/>
                  <a:gd name="connsiteY8" fmla="*/ 293970 h 380311"/>
                  <a:gd name="connsiteX9" fmla="*/ 119166 w 246300"/>
                  <a:gd name="connsiteY9" fmla="*/ 380311 h 380311"/>
                  <a:gd name="connsiteX10" fmla="*/ 0 w 246300"/>
                  <a:gd name="connsiteY10" fmla="*/ 305626 h 380311"/>
                  <a:gd name="connsiteX11" fmla="*/ 35485 w 246300"/>
                  <a:gd name="connsiteY11" fmla="*/ 249478 h 380311"/>
                  <a:gd name="connsiteX12" fmla="*/ 10574 w 246300"/>
                  <a:gd name="connsiteY12" fmla="*/ 206044 h 380311"/>
                  <a:gd name="connsiteX13" fmla="*/ 48196 w 246300"/>
                  <a:gd name="connsiteY13" fmla="*/ 155194 h 380311"/>
                  <a:gd name="connsiteX14" fmla="*/ 22239 w 246300"/>
                  <a:gd name="connsiteY14" fmla="*/ 91105 h 380311"/>
                  <a:gd name="connsiteX15" fmla="*/ 121815 w 246300"/>
                  <a:gd name="connsiteY15" fmla="*/ 0 h 380311"/>
                  <a:gd name="connsiteX16" fmla="*/ 246301 w 246300"/>
                  <a:gd name="connsiteY16" fmla="*/ 0 h 380311"/>
                  <a:gd name="connsiteX17" fmla="*/ 246301 w 246300"/>
                  <a:gd name="connsiteY17" fmla="*/ 28602 h 380311"/>
                  <a:gd name="connsiteX18" fmla="*/ 154650 w 246300"/>
                  <a:gd name="connsiteY18" fmla="*/ 261662 h 380311"/>
                  <a:gd name="connsiteX19" fmla="*/ 84727 w 246300"/>
                  <a:gd name="connsiteY19" fmla="*/ 261662 h 380311"/>
                  <a:gd name="connsiteX20" fmla="*/ 44478 w 246300"/>
                  <a:gd name="connsiteY20" fmla="*/ 298740 h 380311"/>
                  <a:gd name="connsiteX21" fmla="*/ 122349 w 246300"/>
                  <a:gd name="connsiteY21" fmla="*/ 340583 h 380311"/>
                  <a:gd name="connsiteX22" fmla="*/ 201800 w 246300"/>
                  <a:gd name="connsiteY22" fmla="*/ 295032 h 380311"/>
                  <a:gd name="connsiteX23" fmla="*/ 154650 w 246300"/>
                  <a:gd name="connsiteY23" fmla="*/ 261662 h 380311"/>
                  <a:gd name="connsiteX24" fmla="*/ 177958 w 246300"/>
                  <a:gd name="connsiteY24" fmla="*/ 91105 h 380311"/>
                  <a:gd name="connsiteX25" fmla="*/ 121815 w 246300"/>
                  <a:gd name="connsiteY25" fmla="*/ 36545 h 380311"/>
                  <a:gd name="connsiteX26" fmla="*/ 65671 w 246300"/>
                  <a:gd name="connsiteY26" fmla="*/ 91105 h 380311"/>
                  <a:gd name="connsiteX27" fmla="*/ 121815 w 246300"/>
                  <a:gd name="connsiteY27" fmla="*/ 145129 h 380311"/>
                  <a:gd name="connsiteX28" fmla="*/ 177958 w 246300"/>
                  <a:gd name="connsiteY28" fmla="*/ 91105 h 38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46300" h="380311">
                    <a:moveTo>
                      <a:pt x="246301" y="28602"/>
                    </a:moveTo>
                    <a:lnTo>
                      <a:pt x="200197" y="32308"/>
                    </a:lnTo>
                    <a:cubicBezTo>
                      <a:pt x="213977" y="47671"/>
                      <a:pt x="221390" y="67800"/>
                      <a:pt x="221390" y="91105"/>
                    </a:cubicBezTo>
                    <a:cubicBezTo>
                      <a:pt x="221390" y="144072"/>
                      <a:pt x="181676" y="182208"/>
                      <a:pt x="121815" y="182208"/>
                    </a:cubicBezTo>
                    <a:cubicBezTo>
                      <a:pt x="104874" y="182208"/>
                      <a:pt x="90025" y="179029"/>
                      <a:pt x="76802" y="173736"/>
                    </a:cubicBezTo>
                    <a:cubicBezTo>
                      <a:pt x="62488" y="176385"/>
                      <a:pt x="52960" y="186447"/>
                      <a:pt x="52960" y="199158"/>
                    </a:cubicBezTo>
                    <a:cubicBezTo>
                      <a:pt x="52960" y="212929"/>
                      <a:pt x="64091" y="220876"/>
                      <a:pt x="83681" y="220876"/>
                    </a:cubicBezTo>
                    <a:lnTo>
                      <a:pt x="164201" y="220876"/>
                    </a:lnTo>
                    <a:cubicBezTo>
                      <a:pt x="216626" y="220876"/>
                      <a:pt x="246301" y="247361"/>
                      <a:pt x="246301" y="293970"/>
                    </a:cubicBezTo>
                    <a:cubicBezTo>
                      <a:pt x="246301" y="346941"/>
                      <a:pt x="206030" y="380311"/>
                      <a:pt x="119166" y="380311"/>
                    </a:cubicBezTo>
                    <a:cubicBezTo>
                      <a:pt x="39714" y="380311"/>
                      <a:pt x="0" y="351178"/>
                      <a:pt x="0" y="305626"/>
                    </a:cubicBezTo>
                    <a:cubicBezTo>
                      <a:pt x="0" y="280199"/>
                      <a:pt x="12711" y="260604"/>
                      <a:pt x="35485" y="249478"/>
                    </a:cubicBezTo>
                    <a:cubicBezTo>
                      <a:pt x="19590" y="239943"/>
                      <a:pt x="10574" y="225113"/>
                      <a:pt x="10574" y="206044"/>
                    </a:cubicBezTo>
                    <a:cubicBezTo>
                      <a:pt x="10574" y="181678"/>
                      <a:pt x="25934" y="163141"/>
                      <a:pt x="48196" y="155194"/>
                    </a:cubicBezTo>
                    <a:cubicBezTo>
                      <a:pt x="31767" y="139306"/>
                      <a:pt x="22239" y="117058"/>
                      <a:pt x="22239" y="91105"/>
                    </a:cubicBezTo>
                    <a:cubicBezTo>
                      <a:pt x="22239" y="38136"/>
                      <a:pt x="61976" y="0"/>
                      <a:pt x="121815" y="0"/>
                    </a:cubicBezTo>
                    <a:lnTo>
                      <a:pt x="246301" y="0"/>
                    </a:lnTo>
                    <a:lnTo>
                      <a:pt x="246301" y="28602"/>
                    </a:lnTo>
                    <a:close/>
                    <a:moveTo>
                      <a:pt x="154650" y="261662"/>
                    </a:moveTo>
                    <a:lnTo>
                      <a:pt x="84727" y="261662"/>
                    </a:lnTo>
                    <a:cubicBezTo>
                      <a:pt x="60373" y="261662"/>
                      <a:pt x="44478" y="277020"/>
                      <a:pt x="44478" y="298740"/>
                    </a:cubicBezTo>
                    <a:cubicBezTo>
                      <a:pt x="44478" y="324693"/>
                      <a:pt x="67252" y="340583"/>
                      <a:pt x="122349" y="340583"/>
                    </a:cubicBezTo>
                    <a:cubicBezTo>
                      <a:pt x="179027" y="340583"/>
                      <a:pt x="201800" y="323633"/>
                      <a:pt x="201800" y="295032"/>
                    </a:cubicBezTo>
                    <a:cubicBezTo>
                      <a:pt x="201800" y="273843"/>
                      <a:pt x="189089" y="261662"/>
                      <a:pt x="154650" y="261662"/>
                    </a:cubicBezTo>
                    <a:close/>
                    <a:moveTo>
                      <a:pt x="177958" y="91105"/>
                    </a:moveTo>
                    <a:cubicBezTo>
                      <a:pt x="177958" y="58265"/>
                      <a:pt x="156765" y="36545"/>
                      <a:pt x="121815" y="36545"/>
                    </a:cubicBezTo>
                    <a:cubicBezTo>
                      <a:pt x="86864" y="36545"/>
                      <a:pt x="65671" y="58265"/>
                      <a:pt x="65671" y="91105"/>
                    </a:cubicBezTo>
                    <a:cubicBezTo>
                      <a:pt x="65671" y="123413"/>
                      <a:pt x="86864" y="145129"/>
                      <a:pt x="121815" y="145129"/>
                    </a:cubicBezTo>
                    <a:cubicBezTo>
                      <a:pt x="156765" y="145129"/>
                      <a:pt x="177958" y="123413"/>
                      <a:pt x="177958" y="91105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" name="Vrije vorm: vorm 18">
                <a:extLst>
                  <a:ext uri="{FF2B5EF4-FFF2-40B4-BE49-F238E27FC236}">
                    <a16:creationId xmlns:a16="http://schemas.microsoft.com/office/drawing/2014/main" id="{CA594DFC-0E1D-BAD7-FE8B-E0A3915F890E}"/>
                  </a:ext>
                </a:extLst>
              </p:cNvPr>
              <p:cNvSpPr/>
              <p:nvPr/>
            </p:nvSpPr>
            <p:spPr>
              <a:xfrm>
                <a:off x="5191395" y="3342777"/>
                <a:ext cx="201800" cy="261661"/>
              </a:xfrm>
              <a:custGeom>
                <a:avLst/>
                <a:gdLst>
                  <a:gd name="connsiteX0" fmla="*/ 0 w 201800"/>
                  <a:gd name="connsiteY0" fmla="*/ 180091 h 261661"/>
                  <a:gd name="connsiteX1" fmla="*/ 46593 w 201800"/>
                  <a:gd name="connsiteY1" fmla="*/ 180091 h 261661"/>
                  <a:gd name="connsiteX2" fmla="*/ 103806 w 201800"/>
                  <a:gd name="connsiteY2" fmla="*/ 224055 h 261661"/>
                  <a:gd name="connsiteX3" fmla="*/ 156766 w 201800"/>
                  <a:gd name="connsiteY3" fmla="*/ 185919 h 261661"/>
                  <a:gd name="connsiteX4" fmla="*/ 106454 w 201800"/>
                  <a:gd name="connsiteY4" fmla="*/ 149898 h 261661"/>
                  <a:gd name="connsiteX5" fmla="*/ 76268 w 201800"/>
                  <a:gd name="connsiteY5" fmla="*/ 144072 h 261661"/>
                  <a:gd name="connsiteX6" fmla="*/ 3695 w 201800"/>
                  <a:gd name="connsiteY6" fmla="*/ 76272 h 261661"/>
                  <a:gd name="connsiteX7" fmla="*/ 101691 w 201800"/>
                  <a:gd name="connsiteY7" fmla="*/ 0 h 261661"/>
                  <a:gd name="connsiteX8" fmla="*/ 197571 w 201800"/>
                  <a:gd name="connsiteY8" fmla="*/ 74685 h 261661"/>
                  <a:gd name="connsiteX9" fmla="*/ 150955 w 201800"/>
                  <a:gd name="connsiteY9" fmla="*/ 74685 h 261661"/>
                  <a:gd name="connsiteX10" fmla="*/ 99041 w 201800"/>
                  <a:gd name="connsiteY10" fmla="*/ 37606 h 261661"/>
                  <a:gd name="connsiteX11" fmla="*/ 48708 w 201800"/>
                  <a:gd name="connsiteY11" fmla="*/ 73623 h 261661"/>
                  <a:gd name="connsiteX12" fmla="*/ 98507 w 201800"/>
                  <a:gd name="connsiteY12" fmla="*/ 106463 h 261661"/>
                  <a:gd name="connsiteX13" fmla="*/ 128716 w 201800"/>
                  <a:gd name="connsiteY13" fmla="*/ 112292 h 261661"/>
                  <a:gd name="connsiteX14" fmla="*/ 201800 w 201800"/>
                  <a:gd name="connsiteY14" fmla="*/ 182206 h 261661"/>
                  <a:gd name="connsiteX15" fmla="*/ 103271 w 201800"/>
                  <a:gd name="connsiteY15" fmla="*/ 261662 h 261661"/>
                  <a:gd name="connsiteX16" fmla="*/ 0 w 201800"/>
                  <a:gd name="connsiteY16" fmla="*/ 180091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800" h="261661">
                    <a:moveTo>
                      <a:pt x="0" y="180091"/>
                    </a:moveTo>
                    <a:lnTo>
                      <a:pt x="46593" y="180091"/>
                    </a:lnTo>
                    <a:cubicBezTo>
                      <a:pt x="50311" y="208693"/>
                      <a:pt x="72038" y="224055"/>
                      <a:pt x="103806" y="224055"/>
                    </a:cubicBezTo>
                    <a:cubicBezTo>
                      <a:pt x="136129" y="224055"/>
                      <a:pt x="156766" y="208163"/>
                      <a:pt x="156766" y="185919"/>
                    </a:cubicBezTo>
                    <a:cubicBezTo>
                      <a:pt x="156766" y="168435"/>
                      <a:pt x="144076" y="157313"/>
                      <a:pt x="106454" y="149898"/>
                    </a:cubicBezTo>
                    <a:lnTo>
                      <a:pt x="76268" y="144072"/>
                    </a:lnTo>
                    <a:cubicBezTo>
                      <a:pt x="27003" y="134535"/>
                      <a:pt x="3695" y="112292"/>
                      <a:pt x="3695" y="76272"/>
                    </a:cubicBezTo>
                    <a:cubicBezTo>
                      <a:pt x="3695" y="32308"/>
                      <a:pt x="40783" y="0"/>
                      <a:pt x="101691" y="0"/>
                    </a:cubicBezTo>
                    <a:cubicBezTo>
                      <a:pt x="157834" y="0"/>
                      <a:pt x="193319" y="27014"/>
                      <a:pt x="197571" y="74685"/>
                    </a:cubicBezTo>
                    <a:lnTo>
                      <a:pt x="150955" y="74685"/>
                    </a:lnTo>
                    <a:cubicBezTo>
                      <a:pt x="148306" y="51377"/>
                      <a:pt x="130297" y="37606"/>
                      <a:pt x="99041" y="37606"/>
                    </a:cubicBezTo>
                    <a:cubicBezTo>
                      <a:pt x="67274" y="37606"/>
                      <a:pt x="48708" y="51907"/>
                      <a:pt x="48708" y="73623"/>
                    </a:cubicBezTo>
                    <a:cubicBezTo>
                      <a:pt x="48708" y="88986"/>
                      <a:pt x="57724" y="98521"/>
                      <a:pt x="98507" y="106463"/>
                    </a:cubicBezTo>
                    <a:lnTo>
                      <a:pt x="128716" y="112292"/>
                    </a:lnTo>
                    <a:cubicBezTo>
                      <a:pt x="179027" y="121826"/>
                      <a:pt x="201800" y="144072"/>
                      <a:pt x="201800" y="182206"/>
                    </a:cubicBezTo>
                    <a:cubicBezTo>
                      <a:pt x="201800" y="228819"/>
                      <a:pt x="165247" y="261662"/>
                      <a:pt x="103271" y="261662"/>
                    </a:cubicBezTo>
                    <a:cubicBezTo>
                      <a:pt x="42898" y="261662"/>
                      <a:pt x="3695" y="230411"/>
                      <a:pt x="0" y="1800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" name="Vrije vorm: vorm 19">
                <a:extLst>
                  <a:ext uri="{FF2B5EF4-FFF2-40B4-BE49-F238E27FC236}">
                    <a16:creationId xmlns:a16="http://schemas.microsoft.com/office/drawing/2014/main" id="{6892A273-7B2C-0624-0B51-FF87FA48E591}"/>
                  </a:ext>
                </a:extLst>
              </p:cNvPr>
              <p:cNvSpPr/>
              <p:nvPr/>
            </p:nvSpPr>
            <p:spPr>
              <a:xfrm>
                <a:off x="5449138" y="3227307"/>
                <a:ext cx="221412" cy="370776"/>
              </a:xfrm>
              <a:custGeom>
                <a:avLst/>
                <a:gdLst>
                  <a:gd name="connsiteX0" fmla="*/ 160505 w 221412"/>
                  <a:gd name="connsiteY0" fmla="*/ 370777 h 370776"/>
                  <a:gd name="connsiteX1" fmla="*/ 48218 w 221412"/>
                  <a:gd name="connsiteY1" fmla="*/ 252655 h 370776"/>
                  <a:gd name="connsiteX2" fmla="*/ 46616 w 221412"/>
                  <a:gd name="connsiteY2" fmla="*/ 252655 h 370776"/>
                  <a:gd name="connsiteX3" fmla="*/ 46616 w 221412"/>
                  <a:gd name="connsiteY3" fmla="*/ 370777 h 370776"/>
                  <a:gd name="connsiteX4" fmla="*/ 0 w 221412"/>
                  <a:gd name="connsiteY4" fmla="*/ 370777 h 370776"/>
                  <a:gd name="connsiteX5" fmla="*/ 0 w 221412"/>
                  <a:gd name="connsiteY5" fmla="*/ 0 h 370776"/>
                  <a:gd name="connsiteX6" fmla="*/ 46616 w 221412"/>
                  <a:gd name="connsiteY6" fmla="*/ 0 h 370776"/>
                  <a:gd name="connsiteX7" fmla="*/ 46616 w 221412"/>
                  <a:gd name="connsiteY7" fmla="*/ 228292 h 370776"/>
                  <a:gd name="connsiteX8" fmla="*/ 47684 w 221412"/>
                  <a:gd name="connsiteY8" fmla="*/ 228292 h 370776"/>
                  <a:gd name="connsiteX9" fmla="*/ 158391 w 221412"/>
                  <a:gd name="connsiteY9" fmla="*/ 121826 h 370776"/>
                  <a:gd name="connsiteX10" fmla="*/ 218230 w 221412"/>
                  <a:gd name="connsiteY10" fmla="*/ 121826 h 370776"/>
                  <a:gd name="connsiteX11" fmla="*/ 95880 w 221412"/>
                  <a:gd name="connsiteY11" fmla="*/ 239414 h 370776"/>
                  <a:gd name="connsiteX12" fmla="*/ 221413 w 221412"/>
                  <a:gd name="connsiteY12" fmla="*/ 370777 h 370776"/>
                  <a:gd name="connsiteX13" fmla="*/ 160505 w 221412"/>
                  <a:gd name="connsiteY13" fmla="*/ 370777 h 370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1412" h="370776">
                    <a:moveTo>
                      <a:pt x="160505" y="370777"/>
                    </a:moveTo>
                    <a:lnTo>
                      <a:pt x="48218" y="252655"/>
                    </a:lnTo>
                    <a:lnTo>
                      <a:pt x="46616" y="252655"/>
                    </a:lnTo>
                    <a:lnTo>
                      <a:pt x="46616" y="370777"/>
                    </a:lnTo>
                    <a:lnTo>
                      <a:pt x="0" y="370777"/>
                    </a:lnTo>
                    <a:lnTo>
                      <a:pt x="0" y="0"/>
                    </a:lnTo>
                    <a:lnTo>
                      <a:pt x="46616" y="0"/>
                    </a:lnTo>
                    <a:lnTo>
                      <a:pt x="46616" y="228292"/>
                    </a:lnTo>
                    <a:lnTo>
                      <a:pt x="47684" y="228292"/>
                    </a:lnTo>
                    <a:lnTo>
                      <a:pt x="158391" y="121826"/>
                    </a:lnTo>
                    <a:lnTo>
                      <a:pt x="218230" y="121826"/>
                    </a:lnTo>
                    <a:lnTo>
                      <a:pt x="95880" y="239414"/>
                    </a:lnTo>
                    <a:lnTo>
                      <a:pt x="221413" y="370777"/>
                    </a:lnTo>
                    <a:lnTo>
                      <a:pt x="160505" y="370777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1B775934-D685-80E4-4346-F3AF204970BA}"/>
                  </a:ext>
                </a:extLst>
              </p:cNvPr>
              <p:cNvSpPr/>
              <p:nvPr/>
            </p:nvSpPr>
            <p:spPr>
              <a:xfrm>
                <a:off x="5691343" y="3342777"/>
                <a:ext cx="218229" cy="261661"/>
              </a:xfrm>
              <a:custGeom>
                <a:avLst/>
                <a:gdLst>
                  <a:gd name="connsiteX0" fmla="*/ 218229 w 218229"/>
                  <a:gd name="connsiteY0" fmla="*/ 96929 h 261661"/>
                  <a:gd name="connsiteX1" fmla="*/ 218229 w 218229"/>
                  <a:gd name="connsiteY1" fmla="*/ 255306 h 261661"/>
                  <a:gd name="connsiteX2" fmla="*/ 176378 w 218229"/>
                  <a:gd name="connsiteY2" fmla="*/ 255306 h 261661"/>
                  <a:gd name="connsiteX3" fmla="*/ 173216 w 218229"/>
                  <a:gd name="connsiteY3" fmla="*/ 221406 h 261661"/>
                  <a:gd name="connsiteX4" fmla="*/ 171614 w 218229"/>
                  <a:gd name="connsiteY4" fmla="*/ 221406 h 261661"/>
                  <a:gd name="connsiteX5" fmla="*/ 83703 w 218229"/>
                  <a:gd name="connsiteY5" fmla="*/ 261662 h 261661"/>
                  <a:gd name="connsiteX6" fmla="*/ 0 w 218229"/>
                  <a:gd name="connsiteY6" fmla="*/ 190156 h 261661"/>
                  <a:gd name="connsiteX7" fmla="*/ 87398 w 218229"/>
                  <a:gd name="connsiteY7" fmla="*/ 113879 h 261661"/>
                  <a:gd name="connsiteX8" fmla="*/ 172148 w 218229"/>
                  <a:gd name="connsiteY8" fmla="*/ 102227 h 261661"/>
                  <a:gd name="connsiteX9" fmla="*/ 172148 w 218229"/>
                  <a:gd name="connsiteY9" fmla="*/ 96929 h 261661"/>
                  <a:gd name="connsiteX10" fmla="*/ 113890 w 218229"/>
                  <a:gd name="connsiteY10" fmla="*/ 39723 h 261661"/>
                  <a:gd name="connsiteX11" fmla="*/ 56144 w 218229"/>
                  <a:gd name="connsiteY11" fmla="*/ 86337 h 261661"/>
                  <a:gd name="connsiteX12" fmla="*/ 8482 w 218229"/>
                  <a:gd name="connsiteY12" fmla="*/ 86337 h 261661"/>
                  <a:gd name="connsiteX13" fmla="*/ 115470 w 218229"/>
                  <a:gd name="connsiteY13" fmla="*/ 0 h 261661"/>
                  <a:gd name="connsiteX14" fmla="*/ 218229 w 218229"/>
                  <a:gd name="connsiteY14" fmla="*/ 96929 h 261661"/>
                  <a:gd name="connsiteX15" fmla="*/ 172148 w 218229"/>
                  <a:gd name="connsiteY15" fmla="*/ 148308 h 261661"/>
                  <a:gd name="connsiteX16" fmla="*/ 172148 w 218229"/>
                  <a:gd name="connsiteY16" fmla="*/ 137714 h 261661"/>
                  <a:gd name="connsiteX17" fmla="*/ 102759 w 218229"/>
                  <a:gd name="connsiteY17" fmla="*/ 147249 h 261661"/>
                  <a:gd name="connsiteX18" fmla="*/ 47662 w 218229"/>
                  <a:gd name="connsiteY18" fmla="*/ 188564 h 261661"/>
                  <a:gd name="connsiteX19" fmla="*/ 93765 w 218229"/>
                  <a:gd name="connsiteY19" fmla="*/ 222994 h 261661"/>
                  <a:gd name="connsiteX20" fmla="*/ 172148 w 218229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29" h="261661">
                    <a:moveTo>
                      <a:pt x="218229" y="96929"/>
                    </a:moveTo>
                    <a:lnTo>
                      <a:pt x="218229" y="255306"/>
                    </a:lnTo>
                    <a:lnTo>
                      <a:pt x="176378" y="255306"/>
                    </a:lnTo>
                    <a:lnTo>
                      <a:pt x="173216" y="221406"/>
                    </a:lnTo>
                    <a:lnTo>
                      <a:pt x="171614" y="221406"/>
                    </a:lnTo>
                    <a:cubicBezTo>
                      <a:pt x="155719" y="244712"/>
                      <a:pt x="121837" y="261662"/>
                      <a:pt x="83703" y="261662"/>
                    </a:cubicBezTo>
                    <a:cubicBezTo>
                      <a:pt x="32835" y="261662"/>
                      <a:pt x="0" y="231998"/>
                      <a:pt x="0" y="190156"/>
                    </a:cubicBezTo>
                    <a:cubicBezTo>
                      <a:pt x="0" y="149370"/>
                      <a:pt x="30187" y="121826"/>
                      <a:pt x="87398" y="113879"/>
                    </a:cubicBezTo>
                    <a:lnTo>
                      <a:pt x="172148" y="102227"/>
                    </a:lnTo>
                    <a:lnTo>
                      <a:pt x="172148" y="96929"/>
                    </a:lnTo>
                    <a:cubicBezTo>
                      <a:pt x="172148" y="58793"/>
                      <a:pt x="153070" y="39723"/>
                      <a:pt x="113890" y="39723"/>
                    </a:cubicBezTo>
                    <a:cubicBezTo>
                      <a:pt x="77336" y="39723"/>
                      <a:pt x="58258" y="56673"/>
                      <a:pt x="56144" y="86337"/>
                    </a:cubicBezTo>
                    <a:lnTo>
                      <a:pt x="8482" y="86337"/>
                    </a:lnTo>
                    <a:cubicBezTo>
                      <a:pt x="12199" y="32838"/>
                      <a:pt x="51914" y="0"/>
                      <a:pt x="115470" y="0"/>
                    </a:cubicBezTo>
                    <a:cubicBezTo>
                      <a:pt x="181164" y="0"/>
                      <a:pt x="218229" y="35487"/>
                      <a:pt x="218229" y="96929"/>
                    </a:cubicBezTo>
                    <a:close/>
                    <a:moveTo>
                      <a:pt x="172148" y="148308"/>
                    </a:moveTo>
                    <a:lnTo>
                      <a:pt x="172148" y="137714"/>
                    </a:lnTo>
                    <a:lnTo>
                      <a:pt x="102759" y="147249"/>
                    </a:lnTo>
                    <a:cubicBezTo>
                      <a:pt x="63045" y="152547"/>
                      <a:pt x="47662" y="167378"/>
                      <a:pt x="47662" y="188564"/>
                    </a:cubicBezTo>
                    <a:cubicBezTo>
                      <a:pt x="47662" y="209755"/>
                      <a:pt x="64091" y="222994"/>
                      <a:pt x="93765" y="222994"/>
                    </a:cubicBezTo>
                    <a:cubicBezTo>
                      <a:pt x="139847" y="222994"/>
                      <a:pt x="172148" y="191213"/>
                      <a:pt x="172148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A06AB9CA-8DFF-B08C-93CE-A1A0BACDA876}"/>
                  </a:ext>
                </a:extLst>
              </p:cNvPr>
              <p:cNvSpPr/>
              <p:nvPr/>
            </p:nvSpPr>
            <p:spPr>
              <a:xfrm>
                <a:off x="5979206" y="3342777"/>
                <a:ext cx="373948" cy="255306"/>
              </a:xfrm>
              <a:custGeom>
                <a:avLst/>
                <a:gdLst>
                  <a:gd name="connsiteX0" fmla="*/ 373949 w 373948"/>
                  <a:gd name="connsiteY0" fmla="*/ 97991 h 255306"/>
                  <a:gd name="connsiteX1" fmla="*/ 373949 w 373948"/>
                  <a:gd name="connsiteY1" fmla="*/ 255306 h 255306"/>
                  <a:gd name="connsiteX2" fmla="*/ 327333 w 373948"/>
                  <a:gd name="connsiteY2" fmla="*/ 255306 h 255306"/>
                  <a:gd name="connsiteX3" fmla="*/ 327333 w 373948"/>
                  <a:gd name="connsiteY3" fmla="*/ 113879 h 255306"/>
                  <a:gd name="connsiteX4" fmla="*/ 274885 w 373948"/>
                  <a:gd name="connsiteY4" fmla="*/ 41313 h 255306"/>
                  <a:gd name="connsiteX5" fmla="*/ 210282 w 373948"/>
                  <a:gd name="connsiteY5" fmla="*/ 118649 h 255306"/>
                  <a:gd name="connsiteX6" fmla="*/ 210282 w 373948"/>
                  <a:gd name="connsiteY6" fmla="*/ 255306 h 255306"/>
                  <a:gd name="connsiteX7" fmla="*/ 163666 w 373948"/>
                  <a:gd name="connsiteY7" fmla="*/ 255306 h 255306"/>
                  <a:gd name="connsiteX8" fmla="*/ 163666 w 373948"/>
                  <a:gd name="connsiteY8" fmla="*/ 113879 h 255306"/>
                  <a:gd name="connsiteX9" fmla="*/ 111753 w 373948"/>
                  <a:gd name="connsiteY9" fmla="*/ 41313 h 255306"/>
                  <a:gd name="connsiteX10" fmla="*/ 46593 w 373948"/>
                  <a:gd name="connsiteY10" fmla="*/ 118649 h 255306"/>
                  <a:gd name="connsiteX11" fmla="*/ 46593 w 373948"/>
                  <a:gd name="connsiteY11" fmla="*/ 255306 h 255306"/>
                  <a:gd name="connsiteX12" fmla="*/ 0 w 373948"/>
                  <a:gd name="connsiteY12" fmla="*/ 255306 h 255306"/>
                  <a:gd name="connsiteX13" fmla="*/ 0 w 373948"/>
                  <a:gd name="connsiteY13" fmla="*/ 6356 h 255306"/>
                  <a:gd name="connsiteX14" fmla="*/ 41829 w 373948"/>
                  <a:gd name="connsiteY14" fmla="*/ 6356 h 255306"/>
                  <a:gd name="connsiteX15" fmla="*/ 45013 w 373948"/>
                  <a:gd name="connsiteY15" fmla="*/ 39723 h 255306"/>
                  <a:gd name="connsiteX16" fmla="*/ 46593 w 373948"/>
                  <a:gd name="connsiteY16" fmla="*/ 39723 h 255306"/>
                  <a:gd name="connsiteX17" fmla="*/ 124464 w 373948"/>
                  <a:gd name="connsiteY17" fmla="*/ 0 h 255306"/>
                  <a:gd name="connsiteX18" fmla="*/ 199151 w 373948"/>
                  <a:gd name="connsiteY18" fmla="*/ 46609 h 255306"/>
                  <a:gd name="connsiteX19" fmla="*/ 200732 w 373948"/>
                  <a:gd name="connsiteY19" fmla="*/ 46609 h 255306"/>
                  <a:gd name="connsiteX20" fmla="*/ 287084 w 373948"/>
                  <a:gd name="connsiteY20" fmla="*/ 0 h 255306"/>
                  <a:gd name="connsiteX21" fmla="*/ 373949 w 373948"/>
                  <a:gd name="connsiteY21" fmla="*/ 97991 h 25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73948" h="255306">
                    <a:moveTo>
                      <a:pt x="373949" y="97991"/>
                    </a:moveTo>
                    <a:lnTo>
                      <a:pt x="373949" y="255306"/>
                    </a:lnTo>
                    <a:lnTo>
                      <a:pt x="327333" y="255306"/>
                    </a:lnTo>
                    <a:lnTo>
                      <a:pt x="327333" y="113879"/>
                    </a:lnTo>
                    <a:cubicBezTo>
                      <a:pt x="327333" y="62501"/>
                      <a:pt x="308277" y="41313"/>
                      <a:pt x="274885" y="41313"/>
                    </a:cubicBezTo>
                    <a:cubicBezTo>
                      <a:pt x="236773" y="41313"/>
                      <a:pt x="210282" y="68857"/>
                      <a:pt x="210282" y="118649"/>
                    </a:cubicBezTo>
                    <a:lnTo>
                      <a:pt x="210282" y="255306"/>
                    </a:lnTo>
                    <a:lnTo>
                      <a:pt x="163666" y="255306"/>
                    </a:lnTo>
                    <a:lnTo>
                      <a:pt x="163666" y="113879"/>
                    </a:lnTo>
                    <a:cubicBezTo>
                      <a:pt x="163666" y="61972"/>
                      <a:pt x="145123" y="41313"/>
                      <a:pt x="111753" y="41313"/>
                    </a:cubicBezTo>
                    <a:cubicBezTo>
                      <a:pt x="73619" y="41313"/>
                      <a:pt x="46593" y="68327"/>
                      <a:pt x="46593" y="118649"/>
                    </a:cubicBezTo>
                    <a:lnTo>
                      <a:pt x="46593" y="255306"/>
                    </a:lnTo>
                    <a:lnTo>
                      <a:pt x="0" y="255306"/>
                    </a:lnTo>
                    <a:lnTo>
                      <a:pt x="0" y="6356"/>
                    </a:lnTo>
                    <a:lnTo>
                      <a:pt x="41829" y="6356"/>
                    </a:lnTo>
                    <a:lnTo>
                      <a:pt x="45013" y="39723"/>
                    </a:lnTo>
                    <a:lnTo>
                      <a:pt x="46593" y="39723"/>
                    </a:lnTo>
                    <a:cubicBezTo>
                      <a:pt x="62488" y="14828"/>
                      <a:pt x="92674" y="0"/>
                      <a:pt x="124464" y="0"/>
                    </a:cubicBezTo>
                    <a:cubicBezTo>
                      <a:pt x="157834" y="0"/>
                      <a:pt x="185371" y="15888"/>
                      <a:pt x="199151" y="46609"/>
                    </a:cubicBezTo>
                    <a:lnTo>
                      <a:pt x="200732" y="46609"/>
                    </a:lnTo>
                    <a:cubicBezTo>
                      <a:pt x="217161" y="19065"/>
                      <a:pt x="249462" y="0"/>
                      <a:pt x="287084" y="0"/>
                    </a:cubicBezTo>
                    <a:cubicBezTo>
                      <a:pt x="338464" y="0"/>
                      <a:pt x="373949" y="35487"/>
                      <a:pt x="373949" y="979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C976266A-0070-BD67-2A79-62B78E65C41F}"/>
                  </a:ext>
                </a:extLst>
              </p:cNvPr>
              <p:cNvSpPr/>
              <p:nvPr/>
            </p:nvSpPr>
            <p:spPr>
              <a:xfrm>
                <a:off x="6408541" y="3342777"/>
                <a:ext cx="246300" cy="261661"/>
              </a:xfrm>
              <a:custGeom>
                <a:avLst/>
                <a:gdLst>
                  <a:gd name="connsiteX0" fmla="*/ 244720 w 246300"/>
                  <a:gd name="connsiteY0" fmla="*/ 141955 h 261661"/>
                  <a:gd name="connsiteX1" fmla="*/ 47684 w 246300"/>
                  <a:gd name="connsiteY1" fmla="*/ 141955 h 261661"/>
                  <a:gd name="connsiteX2" fmla="*/ 129250 w 246300"/>
                  <a:gd name="connsiteY2" fmla="*/ 221406 h 261661"/>
                  <a:gd name="connsiteX3" fmla="*/ 198639 w 246300"/>
                  <a:gd name="connsiteY3" fmla="*/ 182208 h 261661"/>
                  <a:gd name="connsiteX4" fmla="*/ 242606 w 246300"/>
                  <a:gd name="connsiteY4" fmla="*/ 182208 h 261661"/>
                  <a:gd name="connsiteX5" fmla="*/ 127648 w 246300"/>
                  <a:gd name="connsiteY5" fmla="*/ 261662 h 261661"/>
                  <a:gd name="connsiteX6" fmla="*/ 0 w 246300"/>
                  <a:gd name="connsiteY6" fmla="*/ 132420 h 261661"/>
                  <a:gd name="connsiteX7" fmla="*/ 128182 w 246300"/>
                  <a:gd name="connsiteY7" fmla="*/ 0 h 261661"/>
                  <a:gd name="connsiteX8" fmla="*/ 246301 w 246300"/>
                  <a:gd name="connsiteY8" fmla="*/ 121826 h 261661"/>
                  <a:gd name="connsiteX9" fmla="*/ 244720 w 246300"/>
                  <a:gd name="connsiteY9" fmla="*/ 141955 h 261661"/>
                  <a:gd name="connsiteX10" fmla="*/ 49799 w 246300"/>
                  <a:gd name="connsiteY10" fmla="*/ 105406 h 261661"/>
                  <a:gd name="connsiteX11" fmla="*/ 199151 w 246300"/>
                  <a:gd name="connsiteY11" fmla="*/ 105406 h 261661"/>
                  <a:gd name="connsiteX12" fmla="*/ 128182 w 246300"/>
                  <a:gd name="connsiteY12" fmla="*/ 38664 h 261661"/>
                  <a:gd name="connsiteX13" fmla="*/ 49799 w 246300"/>
                  <a:gd name="connsiteY13" fmla="*/ 105406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6300" h="261661">
                    <a:moveTo>
                      <a:pt x="244720" y="141955"/>
                    </a:moveTo>
                    <a:lnTo>
                      <a:pt x="47684" y="141955"/>
                    </a:lnTo>
                    <a:cubicBezTo>
                      <a:pt x="51379" y="194392"/>
                      <a:pt x="84750" y="221406"/>
                      <a:pt x="129250" y="221406"/>
                    </a:cubicBezTo>
                    <a:cubicBezTo>
                      <a:pt x="160505" y="221406"/>
                      <a:pt x="185928" y="207635"/>
                      <a:pt x="198639" y="182208"/>
                    </a:cubicBezTo>
                    <a:lnTo>
                      <a:pt x="242606" y="182208"/>
                    </a:lnTo>
                    <a:cubicBezTo>
                      <a:pt x="229360" y="231468"/>
                      <a:pt x="183791" y="261662"/>
                      <a:pt x="127648" y="261662"/>
                    </a:cubicBezTo>
                    <a:cubicBezTo>
                      <a:pt x="52982" y="261662"/>
                      <a:pt x="0" y="209220"/>
                      <a:pt x="0" y="132420"/>
                    </a:cubicBezTo>
                    <a:cubicBezTo>
                      <a:pt x="0" y="54026"/>
                      <a:pt x="55097" y="0"/>
                      <a:pt x="128182" y="0"/>
                    </a:cubicBezTo>
                    <a:cubicBezTo>
                      <a:pt x="197036" y="0"/>
                      <a:pt x="246301" y="48201"/>
                      <a:pt x="246301" y="121826"/>
                    </a:cubicBezTo>
                    <a:cubicBezTo>
                      <a:pt x="246301" y="129241"/>
                      <a:pt x="245767" y="135069"/>
                      <a:pt x="244720" y="141955"/>
                    </a:cubicBezTo>
                    <a:close/>
                    <a:moveTo>
                      <a:pt x="49799" y="105406"/>
                    </a:moveTo>
                    <a:lnTo>
                      <a:pt x="199151" y="105406"/>
                    </a:lnTo>
                    <a:cubicBezTo>
                      <a:pt x="193341" y="60384"/>
                      <a:pt x="166316" y="38664"/>
                      <a:pt x="128182" y="38664"/>
                    </a:cubicBezTo>
                    <a:cubicBezTo>
                      <a:pt x="88445" y="38664"/>
                      <a:pt x="58258" y="62501"/>
                      <a:pt x="49799" y="10540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4" name="Vrije vorm: vorm 23">
                <a:extLst>
                  <a:ext uri="{FF2B5EF4-FFF2-40B4-BE49-F238E27FC236}">
                    <a16:creationId xmlns:a16="http://schemas.microsoft.com/office/drawing/2014/main" id="{246B735D-7C02-9C61-EE15-C7545D1973BD}"/>
                  </a:ext>
                </a:extLst>
              </p:cNvPr>
              <p:cNvSpPr/>
              <p:nvPr/>
            </p:nvSpPr>
            <p:spPr>
              <a:xfrm>
                <a:off x="6711965" y="3344364"/>
                <a:ext cx="140358" cy="253718"/>
              </a:xfrm>
              <a:custGeom>
                <a:avLst/>
                <a:gdLst>
                  <a:gd name="connsiteX0" fmla="*/ 140359 w 140358"/>
                  <a:gd name="connsiteY0" fmla="*/ 4236 h 253718"/>
                  <a:gd name="connsiteX1" fmla="*/ 140359 w 140358"/>
                  <a:gd name="connsiteY1" fmla="*/ 44492 h 253718"/>
                  <a:gd name="connsiteX2" fmla="*/ 118654 w 140358"/>
                  <a:gd name="connsiteY2" fmla="*/ 42905 h 253718"/>
                  <a:gd name="connsiteX3" fmla="*/ 46615 w 140358"/>
                  <a:gd name="connsiteY3" fmla="*/ 123418 h 253718"/>
                  <a:gd name="connsiteX4" fmla="*/ 46615 w 140358"/>
                  <a:gd name="connsiteY4" fmla="*/ 253719 h 253718"/>
                  <a:gd name="connsiteX5" fmla="*/ 0 w 140358"/>
                  <a:gd name="connsiteY5" fmla="*/ 253719 h 253718"/>
                  <a:gd name="connsiteX6" fmla="*/ 0 w 140358"/>
                  <a:gd name="connsiteY6" fmla="*/ 4768 h 253718"/>
                  <a:gd name="connsiteX7" fmla="*/ 41317 w 140358"/>
                  <a:gd name="connsiteY7" fmla="*/ 4768 h 253718"/>
                  <a:gd name="connsiteX8" fmla="*/ 45035 w 140358"/>
                  <a:gd name="connsiteY8" fmla="*/ 42905 h 253718"/>
                  <a:gd name="connsiteX9" fmla="*/ 46615 w 140358"/>
                  <a:gd name="connsiteY9" fmla="*/ 42905 h 253718"/>
                  <a:gd name="connsiteX10" fmla="*/ 115470 w 140358"/>
                  <a:gd name="connsiteY10" fmla="*/ 0 h 253718"/>
                  <a:gd name="connsiteX11" fmla="*/ 140359 w 140358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8" h="253718">
                    <a:moveTo>
                      <a:pt x="140359" y="4236"/>
                    </a:moveTo>
                    <a:lnTo>
                      <a:pt x="140359" y="44492"/>
                    </a:lnTo>
                    <a:cubicBezTo>
                      <a:pt x="132946" y="43434"/>
                      <a:pt x="125532" y="42905"/>
                      <a:pt x="118654" y="42905"/>
                    </a:cubicBezTo>
                    <a:cubicBezTo>
                      <a:pt x="72572" y="42905"/>
                      <a:pt x="46615" y="68857"/>
                      <a:pt x="46615" y="123418"/>
                    </a:cubicBezTo>
                    <a:lnTo>
                      <a:pt x="46615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7" y="4768"/>
                    </a:lnTo>
                    <a:lnTo>
                      <a:pt x="45035" y="42905"/>
                    </a:lnTo>
                    <a:lnTo>
                      <a:pt x="46615" y="42905"/>
                    </a:lnTo>
                    <a:cubicBezTo>
                      <a:pt x="58280" y="16420"/>
                      <a:pt x="84749" y="0"/>
                      <a:pt x="115470" y="0"/>
                    </a:cubicBezTo>
                    <a:cubicBezTo>
                      <a:pt x="125020" y="0"/>
                      <a:pt x="133480" y="1589"/>
                      <a:pt x="140359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0B92D226-FA00-DA9F-A190-1BF78AADC435}"/>
                </a:ext>
              </a:extLst>
            </p:cNvPr>
            <p:cNvSpPr/>
            <p:nvPr/>
          </p:nvSpPr>
          <p:spPr>
            <a:xfrm>
              <a:off x="1677855" y="2998503"/>
              <a:ext cx="1023815" cy="1116777"/>
            </a:xfrm>
            <a:custGeom>
              <a:avLst/>
              <a:gdLst>
                <a:gd name="connsiteX0" fmla="*/ 562384 w 1023815"/>
                <a:gd name="connsiteY0" fmla="*/ 1116778 h 1116777"/>
                <a:gd name="connsiteX1" fmla="*/ 340960 w 1023815"/>
                <a:gd name="connsiteY1" fmla="*/ 1116778 h 1116777"/>
                <a:gd name="connsiteX2" fmla="*/ 340960 w 1023815"/>
                <a:gd name="connsiteY2" fmla="*/ 918118 h 1116777"/>
                <a:gd name="connsiteX3" fmla="*/ 562393 w 1023815"/>
                <a:gd name="connsiteY3" fmla="*/ 696685 h 1116777"/>
                <a:gd name="connsiteX4" fmla="*/ 681922 w 1023815"/>
                <a:gd name="connsiteY4" fmla="*/ 696685 h 1116777"/>
                <a:gd name="connsiteX5" fmla="*/ 681922 w 1023815"/>
                <a:gd name="connsiteY5" fmla="*/ 395930 h 1116777"/>
                <a:gd name="connsiteX6" fmla="*/ 653525 w 1023815"/>
                <a:gd name="connsiteY6" fmla="*/ 329947 h 1116777"/>
                <a:gd name="connsiteX7" fmla="*/ 427631 w 1023815"/>
                <a:gd name="connsiteY7" fmla="*/ 116101 h 1116777"/>
                <a:gd name="connsiteX8" fmla="*/ 356174 w 1023815"/>
                <a:gd name="connsiteY8" fmla="*/ 116101 h 1116777"/>
                <a:gd name="connsiteX9" fmla="*/ 130278 w 1023815"/>
                <a:gd name="connsiteY9" fmla="*/ 329947 h 1116777"/>
                <a:gd name="connsiteX10" fmla="*/ 101883 w 1023815"/>
                <a:gd name="connsiteY10" fmla="*/ 395930 h 1116777"/>
                <a:gd name="connsiteX11" fmla="*/ 101883 w 1023815"/>
                <a:gd name="connsiteY11" fmla="*/ 719394 h 1116777"/>
                <a:gd name="connsiteX12" fmla="*/ 217589 w 1023815"/>
                <a:gd name="connsiteY12" fmla="*/ 854190 h 1116777"/>
                <a:gd name="connsiteX13" fmla="*/ 238244 w 1023815"/>
                <a:gd name="connsiteY13" fmla="*/ 878219 h 1116777"/>
                <a:gd name="connsiteX14" fmla="*/ 238252 w 1023815"/>
                <a:gd name="connsiteY14" fmla="*/ 931914 h 1116777"/>
                <a:gd name="connsiteX15" fmla="*/ 211452 w 1023815"/>
                <a:gd name="connsiteY15" fmla="*/ 956136 h 1116777"/>
                <a:gd name="connsiteX16" fmla="*/ 0 w 1023815"/>
                <a:gd name="connsiteY16" fmla="*/ 719394 h 1116777"/>
                <a:gd name="connsiteX17" fmla="*/ 0 w 1023815"/>
                <a:gd name="connsiteY17" fmla="*/ 395930 h 1116777"/>
                <a:gd name="connsiteX18" fmla="*/ 60238 w 1023815"/>
                <a:gd name="connsiteY18" fmla="*/ 255959 h 1116777"/>
                <a:gd name="connsiteX19" fmla="*/ 286132 w 1023815"/>
                <a:gd name="connsiteY19" fmla="*/ 42110 h 1116777"/>
                <a:gd name="connsiteX20" fmla="*/ 497672 w 1023815"/>
                <a:gd name="connsiteY20" fmla="*/ 42110 h 1116777"/>
                <a:gd name="connsiteX21" fmla="*/ 723568 w 1023815"/>
                <a:gd name="connsiteY21" fmla="*/ 255959 h 1116777"/>
                <a:gd name="connsiteX22" fmla="*/ 783804 w 1023815"/>
                <a:gd name="connsiteY22" fmla="*/ 395930 h 1116777"/>
                <a:gd name="connsiteX23" fmla="*/ 783804 w 1023815"/>
                <a:gd name="connsiteY23" fmla="*/ 696685 h 1116777"/>
                <a:gd name="connsiteX24" fmla="*/ 999486 w 1023815"/>
                <a:gd name="connsiteY24" fmla="*/ 696685 h 1116777"/>
                <a:gd name="connsiteX25" fmla="*/ 1023816 w 1023815"/>
                <a:gd name="connsiteY25" fmla="*/ 721017 h 1116777"/>
                <a:gd name="connsiteX26" fmla="*/ 1023816 w 1023815"/>
                <a:gd name="connsiteY26" fmla="*/ 774238 h 1116777"/>
                <a:gd name="connsiteX27" fmla="*/ 999486 w 1023815"/>
                <a:gd name="connsiteY27" fmla="*/ 798569 h 1116777"/>
                <a:gd name="connsiteX28" fmla="*/ 783804 w 1023815"/>
                <a:gd name="connsiteY28" fmla="*/ 798569 h 1116777"/>
                <a:gd name="connsiteX29" fmla="*/ 783804 w 1023815"/>
                <a:gd name="connsiteY29" fmla="*/ 895356 h 1116777"/>
                <a:gd name="connsiteX30" fmla="*/ 562384 w 1023815"/>
                <a:gd name="connsiteY30" fmla="*/ 1116775 h 1116777"/>
                <a:gd name="connsiteX31" fmla="*/ 442844 w 1023815"/>
                <a:gd name="connsiteY31" fmla="*/ 1014898 h 1116777"/>
                <a:gd name="connsiteX32" fmla="*/ 562382 w 1023815"/>
                <a:gd name="connsiteY32" fmla="*/ 1014898 h 1116777"/>
                <a:gd name="connsiteX33" fmla="*/ 681922 w 1023815"/>
                <a:gd name="connsiteY33" fmla="*/ 895356 h 1116777"/>
                <a:gd name="connsiteX34" fmla="*/ 681922 w 1023815"/>
                <a:gd name="connsiteY34" fmla="*/ 798569 h 1116777"/>
                <a:gd name="connsiteX35" fmla="*/ 562391 w 1023815"/>
                <a:gd name="connsiteY35" fmla="*/ 798569 h 1116777"/>
                <a:gd name="connsiteX36" fmla="*/ 442844 w 1023815"/>
                <a:gd name="connsiteY36" fmla="*/ 918118 h 1116777"/>
                <a:gd name="connsiteX37" fmla="*/ 442844 w 1023815"/>
                <a:gd name="connsiteY37" fmla="*/ 1014898 h 111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23815" h="1116777">
                  <a:moveTo>
                    <a:pt x="562384" y="1116778"/>
                  </a:moveTo>
                  <a:lnTo>
                    <a:pt x="340960" y="1116778"/>
                  </a:lnTo>
                  <a:lnTo>
                    <a:pt x="340960" y="918118"/>
                  </a:lnTo>
                  <a:cubicBezTo>
                    <a:pt x="340960" y="795825"/>
                    <a:pt x="440100" y="696685"/>
                    <a:pt x="562393" y="696685"/>
                  </a:cubicBezTo>
                  <a:lnTo>
                    <a:pt x="681922" y="696685"/>
                  </a:lnTo>
                  <a:lnTo>
                    <a:pt x="681922" y="395930"/>
                  </a:lnTo>
                  <a:cubicBezTo>
                    <a:pt x="681922" y="371080"/>
                    <a:pt x="671572" y="347030"/>
                    <a:pt x="653525" y="329947"/>
                  </a:cubicBezTo>
                  <a:lnTo>
                    <a:pt x="427631" y="116101"/>
                  </a:lnTo>
                  <a:cubicBezTo>
                    <a:pt x="407593" y="97134"/>
                    <a:pt x="376211" y="97134"/>
                    <a:pt x="356174" y="116101"/>
                  </a:cubicBezTo>
                  <a:lnTo>
                    <a:pt x="130278" y="329947"/>
                  </a:lnTo>
                  <a:cubicBezTo>
                    <a:pt x="112150" y="347106"/>
                    <a:pt x="101883" y="370968"/>
                    <a:pt x="101883" y="395930"/>
                  </a:cubicBezTo>
                  <a:lnTo>
                    <a:pt x="101883" y="719394"/>
                  </a:lnTo>
                  <a:cubicBezTo>
                    <a:pt x="101883" y="787563"/>
                    <a:pt x="152165" y="844210"/>
                    <a:pt x="217589" y="854190"/>
                  </a:cubicBezTo>
                  <a:cubicBezTo>
                    <a:pt x="229466" y="856002"/>
                    <a:pt x="238241" y="866204"/>
                    <a:pt x="238244" y="878219"/>
                  </a:cubicBezTo>
                  <a:lnTo>
                    <a:pt x="238252" y="931914"/>
                  </a:lnTo>
                  <a:cubicBezTo>
                    <a:pt x="238255" y="946328"/>
                    <a:pt x="225775" y="957746"/>
                    <a:pt x="211452" y="956136"/>
                  </a:cubicBezTo>
                  <a:cubicBezTo>
                    <a:pt x="92642" y="942777"/>
                    <a:pt x="0" y="841699"/>
                    <a:pt x="0" y="719394"/>
                  </a:cubicBezTo>
                  <a:lnTo>
                    <a:pt x="0" y="395930"/>
                  </a:lnTo>
                  <a:cubicBezTo>
                    <a:pt x="0" y="343217"/>
                    <a:pt x="21956" y="292198"/>
                    <a:pt x="60238" y="255959"/>
                  </a:cubicBezTo>
                  <a:lnTo>
                    <a:pt x="286132" y="42110"/>
                  </a:lnTo>
                  <a:cubicBezTo>
                    <a:pt x="345441" y="-14036"/>
                    <a:pt x="438361" y="-14038"/>
                    <a:pt x="497672" y="42110"/>
                  </a:cubicBezTo>
                  <a:lnTo>
                    <a:pt x="723568" y="255959"/>
                  </a:lnTo>
                  <a:cubicBezTo>
                    <a:pt x="761849" y="292200"/>
                    <a:pt x="783804" y="343217"/>
                    <a:pt x="783804" y="395930"/>
                  </a:cubicBezTo>
                  <a:lnTo>
                    <a:pt x="783804" y="696685"/>
                  </a:lnTo>
                  <a:lnTo>
                    <a:pt x="999486" y="696685"/>
                  </a:lnTo>
                  <a:cubicBezTo>
                    <a:pt x="1012923" y="696685"/>
                    <a:pt x="1023816" y="707580"/>
                    <a:pt x="1023816" y="721017"/>
                  </a:cubicBezTo>
                  <a:lnTo>
                    <a:pt x="1023816" y="774238"/>
                  </a:lnTo>
                  <a:cubicBezTo>
                    <a:pt x="1023816" y="787675"/>
                    <a:pt x="1012923" y="798569"/>
                    <a:pt x="999486" y="798569"/>
                  </a:cubicBezTo>
                  <a:lnTo>
                    <a:pt x="783804" y="798569"/>
                  </a:lnTo>
                  <a:lnTo>
                    <a:pt x="783804" y="895356"/>
                  </a:lnTo>
                  <a:cubicBezTo>
                    <a:pt x="783804" y="1017643"/>
                    <a:pt x="684671" y="1116775"/>
                    <a:pt x="562384" y="1116775"/>
                  </a:cubicBezTo>
                  <a:close/>
                  <a:moveTo>
                    <a:pt x="442844" y="1014898"/>
                  </a:moveTo>
                  <a:lnTo>
                    <a:pt x="562382" y="1014898"/>
                  </a:lnTo>
                  <a:cubicBezTo>
                    <a:pt x="628296" y="1014898"/>
                    <a:pt x="681922" y="961270"/>
                    <a:pt x="681922" y="895356"/>
                  </a:cubicBezTo>
                  <a:lnTo>
                    <a:pt x="681922" y="798569"/>
                  </a:lnTo>
                  <a:lnTo>
                    <a:pt x="562391" y="798569"/>
                  </a:lnTo>
                  <a:cubicBezTo>
                    <a:pt x="496472" y="798569"/>
                    <a:pt x="442844" y="852197"/>
                    <a:pt x="442844" y="918118"/>
                  </a:cubicBezTo>
                  <a:lnTo>
                    <a:pt x="442844" y="1014898"/>
                  </a:lnTo>
                  <a:close/>
                </a:path>
              </a:pathLst>
            </a:custGeom>
            <a:solidFill>
              <a:schemeClr val="bg1"/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4F94C61F-9F38-8683-9692-11A735413CF0}"/>
                </a:ext>
              </a:extLst>
            </p:cNvPr>
            <p:cNvSpPr/>
            <p:nvPr/>
          </p:nvSpPr>
          <p:spPr>
            <a:xfrm>
              <a:off x="2240236" y="3797072"/>
              <a:ext cx="221421" cy="318208"/>
            </a:xfrm>
            <a:custGeom>
              <a:avLst/>
              <a:gdLst>
                <a:gd name="connsiteX0" fmla="*/ 0 w 221421"/>
                <a:gd name="connsiteY0" fmla="*/ 318208 h 318208"/>
                <a:gd name="connsiteX1" fmla="*/ 0 w 221421"/>
                <a:gd name="connsiteY1" fmla="*/ 216328 h 318208"/>
                <a:gd name="connsiteX2" fmla="*/ 119540 w 221421"/>
                <a:gd name="connsiteY2" fmla="*/ 96786 h 318208"/>
                <a:gd name="connsiteX3" fmla="*/ 119540 w 221421"/>
                <a:gd name="connsiteY3" fmla="*/ 0 h 318208"/>
                <a:gd name="connsiteX4" fmla="*/ 221422 w 221421"/>
                <a:gd name="connsiteY4" fmla="*/ 0 h 318208"/>
                <a:gd name="connsiteX5" fmla="*/ 221422 w 221421"/>
                <a:gd name="connsiteY5" fmla="*/ 96786 h 318208"/>
                <a:gd name="connsiteX6" fmla="*/ 0 w 221421"/>
                <a:gd name="connsiteY6" fmla="*/ 318208 h 31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421" h="318208">
                  <a:moveTo>
                    <a:pt x="0" y="318208"/>
                  </a:moveTo>
                  <a:lnTo>
                    <a:pt x="0" y="216328"/>
                  </a:lnTo>
                  <a:cubicBezTo>
                    <a:pt x="65914" y="216328"/>
                    <a:pt x="119540" y="162700"/>
                    <a:pt x="119540" y="96786"/>
                  </a:cubicBezTo>
                  <a:lnTo>
                    <a:pt x="119540" y="0"/>
                  </a:lnTo>
                  <a:lnTo>
                    <a:pt x="221422" y="0"/>
                  </a:lnTo>
                  <a:lnTo>
                    <a:pt x="221422" y="96786"/>
                  </a:lnTo>
                  <a:cubicBezTo>
                    <a:pt x="221422" y="218880"/>
                    <a:pt x="122093" y="318208"/>
                    <a:pt x="0" y="318208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2B7EDE4E-6011-AE0D-BA83-7A1B7636FC58}"/>
                </a:ext>
              </a:extLst>
            </p:cNvPr>
            <p:cNvSpPr/>
            <p:nvPr/>
          </p:nvSpPr>
          <p:spPr>
            <a:xfrm>
              <a:off x="2018815" y="3695188"/>
              <a:ext cx="682855" cy="221432"/>
            </a:xfrm>
            <a:custGeom>
              <a:avLst/>
              <a:gdLst>
                <a:gd name="connsiteX0" fmla="*/ 101884 w 682855"/>
                <a:gd name="connsiteY0" fmla="*/ 221433 h 221432"/>
                <a:gd name="connsiteX1" fmla="*/ 0 w 682855"/>
                <a:gd name="connsiteY1" fmla="*/ 221433 h 221432"/>
                <a:gd name="connsiteX2" fmla="*/ 221431 w 682855"/>
                <a:gd name="connsiteY2" fmla="*/ 0 h 221432"/>
                <a:gd name="connsiteX3" fmla="*/ 658526 w 682855"/>
                <a:gd name="connsiteY3" fmla="*/ 0 h 221432"/>
                <a:gd name="connsiteX4" fmla="*/ 682855 w 682855"/>
                <a:gd name="connsiteY4" fmla="*/ 24332 h 221432"/>
                <a:gd name="connsiteX5" fmla="*/ 682855 w 682855"/>
                <a:gd name="connsiteY5" fmla="*/ 77552 h 221432"/>
                <a:gd name="connsiteX6" fmla="*/ 658526 w 682855"/>
                <a:gd name="connsiteY6" fmla="*/ 101884 h 221432"/>
                <a:gd name="connsiteX7" fmla="*/ 221431 w 682855"/>
                <a:gd name="connsiteY7" fmla="*/ 101884 h 221432"/>
                <a:gd name="connsiteX8" fmla="*/ 101884 w 682855"/>
                <a:gd name="connsiteY8" fmla="*/ 221433 h 22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2855" h="221432">
                  <a:moveTo>
                    <a:pt x="101884" y="221433"/>
                  </a:moveTo>
                  <a:lnTo>
                    <a:pt x="0" y="221433"/>
                  </a:lnTo>
                  <a:cubicBezTo>
                    <a:pt x="0" y="99335"/>
                    <a:pt x="99333" y="0"/>
                    <a:pt x="221431" y="0"/>
                  </a:cubicBezTo>
                  <a:lnTo>
                    <a:pt x="658526" y="0"/>
                  </a:lnTo>
                  <a:cubicBezTo>
                    <a:pt x="671963" y="0"/>
                    <a:pt x="682855" y="10895"/>
                    <a:pt x="682855" y="24332"/>
                  </a:cubicBezTo>
                  <a:lnTo>
                    <a:pt x="682855" y="77552"/>
                  </a:lnTo>
                  <a:cubicBezTo>
                    <a:pt x="682855" y="90989"/>
                    <a:pt x="671963" y="101884"/>
                    <a:pt x="658526" y="101884"/>
                  </a:cubicBezTo>
                  <a:lnTo>
                    <a:pt x="221431" y="101884"/>
                  </a:lnTo>
                  <a:cubicBezTo>
                    <a:pt x="155512" y="101884"/>
                    <a:pt x="101884" y="155512"/>
                    <a:pt x="101884" y="221433"/>
                  </a:cubicBezTo>
                  <a:close/>
                </a:path>
              </a:pathLst>
            </a:custGeom>
            <a:solidFill>
              <a:schemeClr val="bg1"/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304113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slide aqu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248E1F1-4E9F-E763-880C-F7980DD42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46658" y="6872514"/>
            <a:ext cx="1107141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524CCF-8B23-4FE6-AEF8-D0EE8DF5D8E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DD2F7D-A6A2-BEA7-A857-F4496E0F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6709" y="6872514"/>
            <a:ext cx="8018582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70B26C-EDF9-C473-9A7A-6AB4F604F42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872514"/>
            <a:ext cx="1107142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496BBF-8561-4A10-8094-D973183986E4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D6FB7E2-1443-4F93-BA98-C4A87E783A84}"/>
              </a:ext>
            </a:extLst>
          </p:cNvPr>
          <p:cNvSpPr txBox="1">
            <a:spLocks/>
          </p:cNvSpPr>
          <p:nvPr userDrawn="1"/>
        </p:nvSpPr>
        <p:spPr>
          <a:xfrm>
            <a:off x="2491783" y="4482548"/>
            <a:ext cx="6182851" cy="126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2000" b="0" i="0" spc="0" baseline="0">
                <a:solidFill>
                  <a:schemeClr val="bg1"/>
                </a:solidFill>
                <a:latin typeface="Montserrat" pitchFamily="2" charset="77"/>
              </a:rPr>
              <a:t>T 070-3110555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>
                <a:solidFill>
                  <a:schemeClr val="bg1"/>
                </a:solidFill>
                <a:latin typeface="Montserrat" pitchFamily="2" charset="77"/>
              </a:rPr>
              <a:t>E info@waarderingskamer.nl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>
                <a:solidFill>
                  <a:schemeClr val="bg1"/>
                </a:solidFill>
                <a:latin typeface="Montserrat" pitchFamily="2" charset="77"/>
              </a:rPr>
              <a:t>www.waarderingskamer.nl</a:t>
            </a:r>
            <a:endParaRPr lang="nl-NL" sz="2000" b="0" i="0" spc="0" baseline="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138776E-9008-656C-6418-7081606EC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9404" y="2051951"/>
            <a:ext cx="6300000" cy="273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76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 Beda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248E1F1-4E9F-E763-880C-F7980DD42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46658" y="6872514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DD2F7D-A6A2-BEA7-A857-F4496E0F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6709" y="6872514"/>
            <a:ext cx="8018582" cy="28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70B26C-EDF9-C473-9A7A-6AB4F604F42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872514"/>
            <a:ext cx="1107142" cy="288000"/>
          </a:xfrm>
        </p:spPr>
        <p:txBody>
          <a:bodyPr/>
          <a:lstStyle/>
          <a:p>
            <a:fld id="{175CA4B6-CA22-4F9C-B3A9-EA43D4DAD6FB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D6FB7E2-1443-4F93-BA98-C4A87E783A84}"/>
              </a:ext>
            </a:extLst>
          </p:cNvPr>
          <p:cNvSpPr txBox="1">
            <a:spLocks/>
          </p:cNvSpPr>
          <p:nvPr userDrawn="1"/>
        </p:nvSpPr>
        <p:spPr>
          <a:xfrm>
            <a:off x="1269873" y="4229222"/>
            <a:ext cx="4577011" cy="126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2000" b="0" i="0" spc="0" baseline="0">
                <a:solidFill>
                  <a:srgbClr val="05355A"/>
                </a:solidFill>
                <a:latin typeface="Montserrat" pitchFamily="2" charset="77"/>
              </a:rPr>
              <a:t>T 070-3110555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>
                <a:solidFill>
                  <a:srgbClr val="05355A"/>
                </a:solidFill>
                <a:latin typeface="Montserrat" pitchFamily="2" charset="77"/>
              </a:rPr>
              <a:t>E info@waarderingskamer.nl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>
                <a:solidFill>
                  <a:srgbClr val="05355A"/>
                </a:solidFill>
                <a:latin typeface="Montserrat" pitchFamily="2" charset="77"/>
              </a:rPr>
              <a:t>www.waarderingskamer.nl</a:t>
            </a:r>
            <a:endParaRPr lang="nl-NL" sz="2000" b="0" i="0" spc="0" baseline="0" dirty="0">
              <a:solidFill>
                <a:srgbClr val="05355A"/>
              </a:solidFill>
              <a:latin typeface="Montserrat" pitchFamily="2" charset="77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138776E-9008-656C-6418-7081606ECE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314" r="11639"/>
          <a:stretch/>
        </p:blipFill>
        <p:spPr>
          <a:xfrm>
            <a:off x="1199538" y="2252312"/>
            <a:ext cx="4752000" cy="1956072"/>
          </a:xfrm>
          <a:prstGeom prst="rect">
            <a:avLst/>
          </a:prstGeom>
        </p:spPr>
      </p:pic>
      <p:sp>
        <p:nvSpPr>
          <p:cNvPr id="2" name="Titel 16">
            <a:extLst>
              <a:ext uri="{FF2B5EF4-FFF2-40B4-BE49-F238E27FC236}">
                <a16:creationId xmlns:a16="http://schemas.microsoft.com/office/drawing/2014/main" id="{E94CE52F-490E-AC0A-F7E4-485AB6AF0D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4" y="2336977"/>
            <a:ext cx="5113335" cy="174965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Bedankt!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92775AFA-4828-FAFE-212C-135440C0BB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0465" y="4383492"/>
            <a:ext cx="5101879" cy="442232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4C2E38EC-9E35-FB1C-2D7D-D36D277E1A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3304" y="5469924"/>
            <a:ext cx="3989041" cy="39143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nl-NL" sz="1600" b="0" smtClean="0">
                <a:solidFill>
                  <a:schemeClr val="accent1"/>
                </a:solidFill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marL="228600" lvl="0" indent="-228600"/>
            <a:r>
              <a:rPr lang="nl-NL" dirty="0"/>
              <a:t>[e-mail]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E9F54A2-297B-8084-A24A-4C4C8BA63F4D}"/>
              </a:ext>
            </a:extLst>
          </p:cNvPr>
          <p:cNvSpPr txBox="1"/>
          <p:nvPr userDrawn="1"/>
        </p:nvSpPr>
        <p:spPr>
          <a:xfrm>
            <a:off x="6240463" y="5005115"/>
            <a:ext cx="3989041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l-NL" sz="2000" b="1" dirty="0">
                <a:solidFill>
                  <a:schemeClr val="accent1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Contact</a:t>
            </a:r>
            <a:endParaRPr lang="nl-NL" sz="1400" dirty="0">
              <a:solidFill>
                <a:schemeClr val="accent1"/>
              </a:solidFill>
              <a:effectLst/>
              <a:latin typeface="Tenorite" panose="00000500000000000000" pitchFamily="2" charset="0"/>
              <a:ea typeface="Tenorite" panose="00000500000000000000" pitchFamily="2" charset="0"/>
              <a:cs typeface="Myanmar Text" panose="020B0502040204020203" pitchFamily="34" charset="0"/>
            </a:endParaRPr>
          </a:p>
        </p:txBody>
      </p: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D2B22E7E-CE36-FA01-CCCA-768C89BD6C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53303" y="5856137"/>
            <a:ext cx="3989041" cy="3914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nl-NL" sz="1600" b="0" smtClean="0">
                <a:solidFill>
                  <a:schemeClr val="accent1"/>
                </a:solidFill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marL="228600" lvl="0" indent="-228600"/>
            <a:r>
              <a:rPr lang="nl-NL" dirty="0"/>
              <a:t>[Telefoon]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A3BFFB5-3346-B9D7-8BFD-4EBEF5DE2052}"/>
              </a:ext>
            </a:extLst>
          </p:cNvPr>
          <p:cNvSpPr txBox="1"/>
          <p:nvPr userDrawn="1"/>
        </p:nvSpPr>
        <p:spPr>
          <a:xfrm>
            <a:off x="6245908" y="5437340"/>
            <a:ext cx="1139268" cy="756214"/>
          </a:xfrm>
          <a:prstGeom prst="rect">
            <a:avLst/>
          </a:prstGeom>
          <a:noFill/>
        </p:spPr>
        <p:txBody>
          <a:bodyPr wrap="none" lIns="72000" tIns="72000" rIns="72000" bIns="72000" anchor="ctr" anchorCtr="0">
            <a:spAutoFit/>
          </a:bodyPr>
          <a:lstStyle/>
          <a:p>
            <a:pPr marL="0" lvl="0" indent="0">
              <a:lnSpc>
                <a:spcPct val="130000"/>
              </a:lnSpc>
              <a:buNone/>
            </a:pPr>
            <a:r>
              <a:rPr lang="nl-NL" sz="1600" b="1" dirty="0">
                <a:solidFill>
                  <a:schemeClr val="accent1"/>
                </a:solidFill>
              </a:rPr>
              <a:t>E-mail: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lang="nl-NL" sz="1600" b="1" dirty="0">
                <a:solidFill>
                  <a:schemeClr val="accent1"/>
                </a:solidFill>
              </a:rPr>
              <a:t>Telefoon:</a:t>
            </a:r>
          </a:p>
        </p:txBody>
      </p:sp>
    </p:spTree>
    <p:extLst>
      <p:ext uri="{BB962C8B-B14F-4D97-AF65-F5344CB8AC3E}">
        <p14:creationId xmlns:p14="http://schemas.microsoft.com/office/powerpoint/2010/main" val="1878721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slide Bedankt Gro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248E1F1-4E9F-E763-880C-F7980DD42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46658" y="6872514"/>
            <a:ext cx="1107141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524CCF-8B23-4FE6-AEF8-D0EE8DF5D8E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DD2F7D-A6A2-BEA7-A857-F4496E0F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6709" y="6872514"/>
            <a:ext cx="8018582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70B26C-EDF9-C473-9A7A-6AB4F604F42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872514"/>
            <a:ext cx="1107142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A52441-5A39-48CD-9182-086DE5C7F8B3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D6FB7E2-1443-4F93-BA98-C4A87E783A84}"/>
              </a:ext>
            </a:extLst>
          </p:cNvPr>
          <p:cNvSpPr txBox="1">
            <a:spLocks/>
          </p:cNvSpPr>
          <p:nvPr userDrawn="1"/>
        </p:nvSpPr>
        <p:spPr>
          <a:xfrm>
            <a:off x="747486" y="4144926"/>
            <a:ext cx="5198607" cy="126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2000" b="0" i="0" spc="0" baseline="0">
                <a:solidFill>
                  <a:schemeClr val="bg1"/>
                </a:solidFill>
                <a:latin typeface="Montserrat" pitchFamily="2" charset="77"/>
              </a:rPr>
              <a:t>T 070-3110555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>
                <a:solidFill>
                  <a:schemeClr val="bg1"/>
                </a:solidFill>
                <a:latin typeface="Montserrat" pitchFamily="2" charset="77"/>
              </a:rPr>
              <a:t>E info@waarderingskamer.nl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>
                <a:solidFill>
                  <a:schemeClr val="bg1"/>
                </a:solidFill>
                <a:latin typeface="Montserrat" pitchFamily="2" charset="77"/>
              </a:rPr>
              <a:t>www.waarderingskamer.nl</a:t>
            </a:r>
            <a:endParaRPr lang="nl-NL" sz="2000" b="0" i="0" spc="0" baseline="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138776E-9008-656C-6418-7081606EC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147" y="1678768"/>
            <a:ext cx="4761059" cy="2069296"/>
          </a:xfrm>
          <a:prstGeom prst="rect">
            <a:avLst/>
          </a:prstGeom>
        </p:spPr>
      </p:pic>
      <p:sp>
        <p:nvSpPr>
          <p:cNvPr id="8" name="Titel 16">
            <a:extLst>
              <a:ext uri="{FF2B5EF4-FFF2-40B4-BE49-F238E27FC236}">
                <a16:creationId xmlns:a16="http://schemas.microsoft.com/office/drawing/2014/main" id="{91924A27-F66F-C1D9-F094-E24462DA9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4" y="2336977"/>
            <a:ext cx="5113335" cy="174965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Bedankt!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5EAAB3E5-F8DE-2915-33ED-DE0612B1CA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0465" y="4383492"/>
            <a:ext cx="5101879" cy="442232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2CD504B0-BE4E-10A7-DC70-D3DF07ACC4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3304" y="5469924"/>
            <a:ext cx="3989041" cy="39143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nl-NL" sz="1600" b="0" smtClean="0">
                <a:solidFill>
                  <a:schemeClr val="bg1"/>
                </a:solidFill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marL="228600" lvl="0" indent="-228600"/>
            <a:r>
              <a:rPr lang="nl-NL" dirty="0"/>
              <a:t>[e-mail]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017E201-8484-3F4C-72D5-52FA0BFC31CA}"/>
              </a:ext>
            </a:extLst>
          </p:cNvPr>
          <p:cNvSpPr txBox="1"/>
          <p:nvPr userDrawn="1"/>
        </p:nvSpPr>
        <p:spPr>
          <a:xfrm>
            <a:off x="6240463" y="5005115"/>
            <a:ext cx="3989041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l-NL" sz="2000" b="1" dirty="0">
                <a:solidFill>
                  <a:srgbClr val="FFFFFF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Contact</a:t>
            </a:r>
            <a:endParaRPr lang="nl-NL" sz="1400" dirty="0">
              <a:solidFill>
                <a:srgbClr val="3C3C3C"/>
              </a:solidFill>
              <a:effectLst/>
              <a:latin typeface="Tenorite" panose="00000500000000000000" pitchFamily="2" charset="0"/>
              <a:ea typeface="Tenorite" panose="00000500000000000000" pitchFamily="2" charset="0"/>
              <a:cs typeface="Myanmar Text" panose="020B0502040204020203" pitchFamily="34" charset="0"/>
            </a:endParaRPr>
          </a:p>
        </p:txBody>
      </p:sp>
      <p:sp>
        <p:nvSpPr>
          <p:cNvPr id="12" name="Tijdelijke aanduiding voor tekst 4">
            <a:extLst>
              <a:ext uri="{FF2B5EF4-FFF2-40B4-BE49-F238E27FC236}">
                <a16:creationId xmlns:a16="http://schemas.microsoft.com/office/drawing/2014/main" id="{083E1C01-32A0-785C-5D28-C3DDDBE5A0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53303" y="5856137"/>
            <a:ext cx="3989041" cy="3914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nl-NL" sz="1600" b="0" smtClean="0">
                <a:solidFill>
                  <a:schemeClr val="bg1"/>
                </a:solidFill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marL="228600" lvl="0" indent="-228600"/>
            <a:r>
              <a:rPr lang="nl-NL" dirty="0"/>
              <a:t>[Telefoon]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21D9F8F-C3A7-2D28-C109-FBDD13F43B84}"/>
              </a:ext>
            </a:extLst>
          </p:cNvPr>
          <p:cNvSpPr txBox="1"/>
          <p:nvPr userDrawn="1"/>
        </p:nvSpPr>
        <p:spPr>
          <a:xfrm>
            <a:off x="6245908" y="5437340"/>
            <a:ext cx="1139268" cy="756214"/>
          </a:xfrm>
          <a:prstGeom prst="rect">
            <a:avLst/>
          </a:prstGeom>
          <a:noFill/>
        </p:spPr>
        <p:txBody>
          <a:bodyPr wrap="none" lIns="72000" tIns="72000" rIns="72000" bIns="72000" anchor="ctr" anchorCtr="0">
            <a:spAutoFit/>
          </a:bodyPr>
          <a:lstStyle/>
          <a:p>
            <a:pPr marL="0" lvl="0" indent="0">
              <a:lnSpc>
                <a:spcPct val="130000"/>
              </a:lnSpc>
              <a:buNone/>
            </a:pPr>
            <a:r>
              <a:rPr lang="nl-NL" sz="1600" b="1" dirty="0">
                <a:solidFill>
                  <a:schemeClr val="bg1"/>
                </a:solidFill>
              </a:rPr>
              <a:t>E-mail: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lang="nl-NL" sz="1600" b="1" dirty="0">
                <a:solidFill>
                  <a:schemeClr val="bg1"/>
                </a:solidFill>
              </a:rPr>
              <a:t>Telefoon:</a:t>
            </a:r>
          </a:p>
        </p:txBody>
      </p:sp>
    </p:spTree>
    <p:extLst>
      <p:ext uri="{BB962C8B-B14F-4D97-AF65-F5344CB8AC3E}">
        <p14:creationId xmlns:p14="http://schemas.microsoft.com/office/powerpoint/2010/main" val="3347084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811B230-4A66-7680-2FF8-0AB6837B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5" y="1221715"/>
            <a:ext cx="11580700" cy="1137423"/>
          </a:xfrm>
          <a:prstGeom prst="rect">
            <a:avLst/>
          </a:prstGeom>
        </p:spPr>
        <p:txBody>
          <a:bodyPr/>
          <a:lstStyle>
            <a:lvl1pPr>
              <a:defRPr sz="2800" b="1" baseline="0">
                <a:solidFill>
                  <a:srgbClr val="87764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B31A7A-A8B9-2B45-1F1A-F298544DE8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3024" y="2541494"/>
            <a:ext cx="11640893" cy="33132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045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Toez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1CA7BE4-0173-1A19-AECD-83A2BE7866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2513" y="402772"/>
            <a:ext cx="11397344" cy="4136572"/>
          </a:xfrm>
          <a:solidFill>
            <a:schemeClr val="bg1">
              <a:lumMod val="95000"/>
            </a:schemeClr>
          </a:solidFill>
        </p:spPr>
        <p:txBody>
          <a:bodyPr tIns="39600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Voeg afbeelding via Office lint toe</a:t>
            </a:r>
          </a:p>
          <a:p>
            <a:endParaRPr lang="nl-NL" dirty="0"/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70998511-BAAC-02CC-924B-727743F1C0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183218"/>
            <a:ext cx="1065439" cy="143728"/>
          </a:xfrm>
          <a:solidFill>
            <a:schemeClr val="accent6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98A55A-54F0-3FDF-A670-E2F8FF9E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9037" y="3197727"/>
            <a:ext cx="8092964" cy="2305855"/>
          </a:xfrm>
          <a:solidFill>
            <a:schemeClr val="accent1"/>
          </a:solidFill>
        </p:spPr>
        <p:txBody>
          <a:bodyPr lIns="432000" rIns="18000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ADF9BF-CA64-7DDA-B6BB-654742A72E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04998"/>
            <a:ext cx="2926944" cy="1247459"/>
          </a:xfrm>
        </p:spPr>
        <p:txBody>
          <a:bodyPr lIns="72000" anchor="ctr"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of auteur toe te 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FA624-21FC-5F9D-5DBE-9F114EA5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868885"/>
            <a:ext cx="1107142" cy="288000"/>
          </a:xfrm>
        </p:spPr>
        <p:txBody>
          <a:bodyPr/>
          <a:lstStyle/>
          <a:p>
            <a:fld id="{7180ABC8-BF34-44FC-A67B-16ACF6FA5122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50B28-8919-76DA-EB19-E8033A90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868885"/>
            <a:ext cx="6626927" cy="28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42609-0FE6-60A3-D8FF-6E9234D7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868885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‹nr.›</a:t>
            </a:fld>
            <a:endParaRPr lang="nl-NL" dirty="0"/>
          </a:p>
        </p:txBody>
      </p:sp>
      <p:grpSp>
        <p:nvGrpSpPr>
          <p:cNvPr id="52" name="Graphic 2">
            <a:extLst>
              <a:ext uri="{FF2B5EF4-FFF2-40B4-BE49-F238E27FC236}">
                <a16:creationId xmlns:a16="http://schemas.microsoft.com/office/drawing/2014/main" id="{6D6F097C-6AB7-08B9-F246-1B54863BDF11}"/>
              </a:ext>
            </a:extLst>
          </p:cNvPr>
          <p:cNvGrpSpPr/>
          <p:nvPr userDrawn="1"/>
        </p:nvGrpSpPr>
        <p:grpSpPr>
          <a:xfrm>
            <a:off x="4763501" y="5699323"/>
            <a:ext cx="4169143" cy="899802"/>
            <a:chOff x="4763501" y="5699323"/>
            <a:chExt cx="4169143" cy="899802"/>
          </a:xfrm>
        </p:grpSpPr>
        <p:grpSp>
          <p:nvGrpSpPr>
            <p:cNvPr id="53" name="Graphic 2">
              <a:extLst>
                <a:ext uri="{FF2B5EF4-FFF2-40B4-BE49-F238E27FC236}">
                  <a16:creationId xmlns:a16="http://schemas.microsoft.com/office/drawing/2014/main" id="{241AF1C4-2435-BD7C-839D-118D9659902A}"/>
                </a:ext>
              </a:extLst>
            </p:cNvPr>
            <p:cNvGrpSpPr/>
            <p:nvPr/>
          </p:nvGrpSpPr>
          <p:grpSpPr>
            <a:xfrm>
              <a:off x="5511873" y="5883673"/>
              <a:ext cx="3420771" cy="399457"/>
              <a:chOff x="5511873" y="5883673"/>
              <a:chExt cx="3420771" cy="399457"/>
            </a:xfrm>
            <a:solidFill>
              <a:srgbClr val="00315F"/>
            </a:solidFill>
          </p:grpSpPr>
          <p:sp>
            <p:nvSpPr>
              <p:cNvPr id="57" name="Vrije vorm: vorm 56">
                <a:extLst>
                  <a:ext uri="{FF2B5EF4-FFF2-40B4-BE49-F238E27FC236}">
                    <a16:creationId xmlns:a16="http://schemas.microsoft.com/office/drawing/2014/main" id="{9E6C7209-534A-EFEC-4360-BE40985B729A}"/>
                  </a:ext>
                </a:extLst>
              </p:cNvPr>
              <p:cNvSpPr/>
              <p:nvPr/>
            </p:nvSpPr>
            <p:spPr>
              <a:xfrm>
                <a:off x="5511873" y="5981830"/>
                <a:ext cx="317517" cy="200582"/>
              </a:xfrm>
              <a:custGeom>
                <a:avLst/>
                <a:gdLst>
                  <a:gd name="connsiteX0" fmla="*/ 0 w 317517"/>
                  <a:gd name="connsiteY0" fmla="*/ 0 h 200582"/>
                  <a:gd name="connsiteX1" fmla="*/ 38832 w 317517"/>
                  <a:gd name="connsiteY1" fmla="*/ 0 h 200582"/>
                  <a:gd name="connsiteX2" fmla="*/ 87061 w 317517"/>
                  <a:gd name="connsiteY2" fmla="*/ 152355 h 200582"/>
                  <a:gd name="connsiteX3" fmla="*/ 88337 w 317517"/>
                  <a:gd name="connsiteY3" fmla="*/ 152355 h 200582"/>
                  <a:gd name="connsiteX4" fmla="*/ 141689 w 317517"/>
                  <a:gd name="connsiteY4" fmla="*/ 0 h 200582"/>
                  <a:gd name="connsiteX5" fmla="*/ 175829 w 317517"/>
                  <a:gd name="connsiteY5" fmla="*/ 0 h 200582"/>
                  <a:gd name="connsiteX6" fmla="*/ 229173 w 317517"/>
                  <a:gd name="connsiteY6" fmla="*/ 152355 h 200582"/>
                  <a:gd name="connsiteX7" fmla="*/ 230456 w 317517"/>
                  <a:gd name="connsiteY7" fmla="*/ 152355 h 200582"/>
                  <a:gd name="connsiteX8" fmla="*/ 278680 w 317517"/>
                  <a:gd name="connsiteY8" fmla="*/ 0 h 200582"/>
                  <a:gd name="connsiteX9" fmla="*/ 317517 w 317517"/>
                  <a:gd name="connsiteY9" fmla="*/ 0 h 200582"/>
                  <a:gd name="connsiteX10" fmla="*/ 250512 w 317517"/>
                  <a:gd name="connsiteY10" fmla="*/ 200583 h 200582"/>
                  <a:gd name="connsiteX11" fmla="*/ 212103 w 317517"/>
                  <a:gd name="connsiteY11" fmla="*/ 200583 h 200582"/>
                  <a:gd name="connsiteX12" fmla="*/ 159182 w 317517"/>
                  <a:gd name="connsiteY12" fmla="*/ 49079 h 200582"/>
                  <a:gd name="connsiteX13" fmla="*/ 158330 w 317517"/>
                  <a:gd name="connsiteY13" fmla="*/ 49079 h 200582"/>
                  <a:gd name="connsiteX14" fmla="*/ 105414 w 317517"/>
                  <a:gd name="connsiteY14" fmla="*/ 200583 h 200582"/>
                  <a:gd name="connsiteX15" fmla="*/ 66998 w 317517"/>
                  <a:gd name="connsiteY15" fmla="*/ 200583 h 200582"/>
                  <a:gd name="connsiteX16" fmla="*/ 0 w 317517"/>
                  <a:gd name="connsiteY16" fmla="*/ 0 h 200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7517" h="200582">
                    <a:moveTo>
                      <a:pt x="0" y="0"/>
                    </a:moveTo>
                    <a:lnTo>
                      <a:pt x="38832" y="0"/>
                    </a:lnTo>
                    <a:lnTo>
                      <a:pt x="87061" y="152355"/>
                    </a:lnTo>
                    <a:lnTo>
                      <a:pt x="88337" y="152355"/>
                    </a:lnTo>
                    <a:lnTo>
                      <a:pt x="141689" y="0"/>
                    </a:lnTo>
                    <a:lnTo>
                      <a:pt x="175829" y="0"/>
                    </a:lnTo>
                    <a:lnTo>
                      <a:pt x="229173" y="152355"/>
                    </a:lnTo>
                    <a:lnTo>
                      <a:pt x="230456" y="152355"/>
                    </a:lnTo>
                    <a:lnTo>
                      <a:pt x="278680" y="0"/>
                    </a:lnTo>
                    <a:lnTo>
                      <a:pt x="317517" y="0"/>
                    </a:lnTo>
                    <a:lnTo>
                      <a:pt x="250512" y="200583"/>
                    </a:lnTo>
                    <a:lnTo>
                      <a:pt x="212103" y="200583"/>
                    </a:lnTo>
                    <a:lnTo>
                      <a:pt x="159182" y="49079"/>
                    </a:lnTo>
                    <a:lnTo>
                      <a:pt x="158330" y="49079"/>
                    </a:lnTo>
                    <a:lnTo>
                      <a:pt x="105414" y="200583"/>
                    </a:lnTo>
                    <a:lnTo>
                      <a:pt x="66998" y="2005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50CC95BC-44F4-9B0A-4545-728821D534F6}"/>
                  </a:ext>
                </a:extLst>
              </p:cNvPr>
              <p:cNvSpPr/>
              <p:nvPr/>
            </p:nvSpPr>
            <p:spPr>
              <a:xfrm>
                <a:off x="5848362" y="5976709"/>
                <a:ext cx="175835" cy="210824"/>
              </a:xfrm>
              <a:custGeom>
                <a:avLst/>
                <a:gdLst>
                  <a:gd name="connsiteX0" fmla="*/ 175836 w 175835"/>
                  <a:gd name="connsiteY0" fmla="*/ 78097 h 210824"/>
                  <a:gd name="connsiteX1" fmla="*/ 175836 w 175835"/>
                  <a:gd name="connsiteY1" fmla="*/ 205704 h 210824"/>
                  <a:gd name="connsiteX2" fmla="*/ 142119 w 175835"/>
                  <a:gd name="connsiteY2" fmla="*/ 205704 h 210824"/>
                  <a:gd name="connsiteX3" fmla="*/ 139554 w 175835"/>
                  <a:gd name="connsiteY3" fmla="*/ 178390 h 210824"/>
                  <a:gd name="connsiteX4" fmla="*/ 138279 w 175835"/>
                  <a:gd name="connsiteY4" fmla="*/ 178390 h 210824"/>
                  <a:gd name="connsiteX5" fmla="*/ 67434 w 175835"/>
                  <a:gd name="connsiteY5" fmla="*/ 210824 h 210824"/>
                  <a:gd name="connsiteX6" fmla="*/ 0 w 175835"/>
                  <a:gd name="connsiteY6" fmla="*/ 153211 h 210824"/>
                  <a:gd name="connsiteX7" fmla="*/ 70422 w 175835"/>
                  <a:gd name="connsiteY7" fmla="*/ 91754 h 210824"/>
                  <a:gd name="connsiteX8" fmla="*/ 138702 w 175835"/>
                  <a:gd name="connsiteY8" fmla="*/ 82366 h 210824"/>
                  <a:gd name="connsiteX9" fmla="*/ 138702 w 175835"/>
                  <a:gd name="connsiteY9" fmla="*/ 78097 h 210824"/>
                  <a:gd name="connsiteX10" fmla="*/ 91761 w 175835"/>
                  <a:gd name="connsiteY10" fmla="*/ 32006 h 210824"/>
                  <a:gd name="connsiteX11" fmla="*/ 45243 w 175835"/>
                  <a:gd name="connsiteY11" fmla="*/ 69563 h 210824"/>
                  <a:gd name="connsiteX12" fmla="*/ 6834 w 175835"/>
                  <a:gd name="connsiteY12" fmla="*/ 69563 h 210824"/>
                  <a:gd name="connsiteX13" fmla="*/ 93036 w 175835"/>
                  <a:gd name="connsiteY13" fmla="*/ 0 h 210824"/>
                  <a:gd name="connsiteX14" fmla="*/ 175836 w 175835"/>
                  <a:gd name="connsiteY14" fmla="*/ 78097 h 210824"/>
                  <a:gd name="connsiteX15" fmla="*/ 138702 w 175835"/>
                  <a:gd name="connsiteY15" fmla="*/ 119494 h 210824"/>
                  <a:gd name="connsiteX16" fmla="*/ 138702 w 175835"/>
                  <a:gd name="connsiteY16" fmla="*/ 110958 h 210824"/>
                  <a:gd name="connsiteX17" fmla="*/ 82800 w 175835"/>
                  <a:gd name="connsiteY17" fmla="*/ 118640 h 210824"/>
                  <a:gd name="connsiteX18" fmla="*/ 38409 w 175835"/>
                  <a:gd name="connsiteY18" fmla="*/ 151929 h 210824"/>
                  <a:gd name="connsiteX19" fmla="*/ 75543 w 175835"/>
                  <a:gd name="connsiteY19" fmla="*/ 179669 h 210824"/>
                  <a:gd name="connsiteX20" fmla="*/ 138702 w 175835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5" h="210824">
                    <a:moveTo>
                      <a:pt x="175836" y="78097"/>
                    </a:moveTo>
                    <a:lnTo>
                      <a:pt x="175836" y="205704"/>
                    </a:lnTo>
                    <a:lnTo>
                      <a:pt x="142119" y="205704"/>
                    </a:lnTo>
                    <a:lnTo>
                      <a:pt x="139554" y="178390"/>
                    </a:lnTo>
                    <a:lnTo>
                      <a:pt x="138279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1" y="210824"/>
                      <a:pt x="0" y="186924"/>
                      <a:pt x="0" y="153211"/>
                    </a:cubicBezTo>
                    <a:cubicBezTo>
                      <a:pt x="0" y="120350"/>
                      <a:pt x="24327" y="98157"/>
                      <a:pt x="70422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6" y="32006"/>
                      <a:pt x="91761" y="32006"/>
                    </a:cubicBezTo>
                    <a:cubicBezTo>
                      <a:pt x="62313" y="32006"/>
                      <a:pt x="46947" y="45662"/>
                      <a:pt x="45243" y="69563"/>
                    </a:cubicBezTo>
                    <a:lnTo>
                      <a:pt x="6834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7" y="0"/>
                      <a:pt x="175836" y="28592"/>
                      <a:pt x="175836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800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41" y="179669"/>
                      <a:pt x="75543" y="179669"/>
                    </a:cubicBezTo>
                    <a:cubicBezTo>
                      <a:pt x="112671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9" name="Vrije vorm: vorm 58">
                <a:extLst>
                  <a:ext uri="{FF2B5EF4-FFF2-40B4-BE49-F238E27FC236}">
                    <a16:creationId xmlns:a16="http://schemas.microsoft.com/office/drawing/2014/main" id="{16AD5AC6-17E2-FDDB-042C-FF64CBA4B213}"/>
                  </a:ext>
                </a:extLst>
              </p:cNvPr>
              <p:cNvSpPr/>
              <p:nvPr/>
            </p:nvSpPr>
            <p:spPr>
              <a:xfrm>
                <a:off x="6069876" y="5976709"/>
                <a:ext cx="175834" cy="210824"/>
              </a:xfrm>
              <a:custGeom>
                <a:avLst/>
                <a:gdLst>
                  <a:gd name="connsiteX0" fmla="*/ 175834 w 175834"/>
                  <a:gd name="connsiteY0" fmla="*/ 78097 h 210824"/>
                  <a:gd name="connsiteX1" fmla="*/ 175834 w 175834"/>
                  <a:gd name="connsiteY1" fmla="*/ 205704 h 210824"/>
                  <a:gd name="connsiteX2" fmla="*/ 142117 w 175834"/>
                  <a:gd name="connsiteY2" fmla="*/ 205704 h 210824"/>
                  <a:gd name="connsiteX3" fmla="*/ 139554 w 175834"/>
                  <a:gd name="connsiteY3" fmla="*/ 178390 h 210824"/>
                  <a:gd name="connsiteX4" fmla="*/ 138277 w 175834"/>
                  <a:gd name="connsiteY4" fmla="*/ 178390 h 210824"/>
                  <a:gd name="connsiteX5" fmla="*/ 67434 w 175834"/>
                  <a:gd name="connsiteY5" fmla="*/ 210824 h 210824"/>
                  <a:gd name="connsiteX6" fmla="*/ 0 w 175834"/>
                  <a:gd name="connsiteY6" fmla="*/ 153211 h 210824"/>
                  <a:gd name="connsiteX7" fmla="*/ 70420 w 175834"/>
                  <a:gd name="connsiteY7" fmla="*/ 91754 h 210824"/>
                  <a:gd name="connsiteX8" fmla="*/ 138700 w 175834"/>
                  <a:gd name="connsiteY8" fmla="*/ 82366 h 210824"/>
                  <a:gd name="connsiteX9" fmla="*/ 138700 w 175834"/>
                  <a:gd name="connsiteY9" fmla="*/ 78097 h 210824"/>
                  <a:gd name="connsiteX10" fmla="*/ 91759 w 175834"/>
                  <a:gd name="connsiteY10" fmla="*/ 32006 h 210824"/>
                  <a:gd name="connsiteX11" fmla="*/ 45241 w 175834"/>
                  <a:gd name="connsiteY11" fmla="*/ 69563 h 210824"/>
                  <a:gd name="connsiteX12" fmla="*/ 6832 w 175834"/>
                  <a:gd name="connsiteY12" fmla="*/ 69563 h 210824"/>
                  <a:gd name="connsiteX13" fmla="*/ 93036 w 175834"/>
                  <a:gd name="connsiteY13" fmla="*/ 0 h 210824"/>
                  <a:gd name="connsiteX14" fmla="*/ 175834 w 175834"/>
                  <a:gd name="connsiteY14" fmla="*/ 78097 h 210824"/>
                  <a:gd name="connsiteX15" fmla="*/ 138700 w 175834"/>
                  <a:gd name="connsiteY15" fmla="*/ 119494 h 210824"/>
                  <a:gd name="connsiteX16" fmla="*/ 138700 w 175834"/>
                  <a:gd name="connsiteY16" fmla="*/ 110958 h 210824"/>
                  <a:gd name="connsiteX17" fmla="*/ 82798 w 175834"/>
                  <a:gd name="connsiteY17" fmla="*/ 118640 h 210824"/>
                  <a:gd name="connsiteX18" fmla="*/ 38409 w 175834"/>
                  <a:gd name="connsiteY18" fmla="*/ 151929 h 210824"/>
                  <a:gd name="connsiteX19" fmla="*/ 75543 w 175834"/>
                  <a:gd name="connsiteY19" fmla="*/ 179669 h 210824"/>
                  <a:gd name="connsiteX20" fmla="*/ 138700 w 175834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4" h="210824">
                    <a:moveTo>
                      <a:pt x="175834" y="78097"/>
                    </a:moveTo>
                    <a:lnTo>
                      <a:pt x="175834" y="205704"/>
                    </a:lnTo>
                    <a:lnTo>
                      <a:pt x="142117" y="205704"/>
                    </a:lnTo>
                    <a:lnTo>
                      <a:pt x="139554" y="178390"/>
                    </a:lnTo>
                    <a:lnTo>
                      <a:pt x="138277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0" y="210824"/>
                      <a:pt x="0" y="186924"/>
                      <a:pt x="0" y="153211"/>
                    </a:cubicBezTo>
                    <a:cubicBezTo>
                      <a:pt x="0" y="120350"/>
                      <a:pt x="24325" y="98157"/>
                      <a:pt x="70420" y="91754"/>
                    </a:cubicBezTo>
                    <a:lnTo>
                      <a:pt x="138700" y="82366"/>
                    </a:lnTo>
                    <a:lnTo>
                      <a:pt x="138700" y="78097"/>
                    </a:lnTo>
                    <a:cubicBezTo>
                      <a:pt x="138700" y="47370"/>
                      <a:pt x="123336" y="32006"/>
                      <a:pt x="91759" y="32006"/>
                    </a:cubicBezTo>
                    <a:cubicBezTo>
                      <a:pt x="62311" y="32006"/>
                      <a:pt x="46947" y="45662"/>
                      <a:pt x="45241" y="69563"/>
                    </a:cubicBezTo>
                    <a:lnTo>
                      <a:pt x="6832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8" y="0"/>
                      <a:pt x="175834" y="28592"/>
                      <a:pt x="175834" y="78097"/>
                    </a:cubicBezTo>
                    <a:close/>
                    <a:moveTo>
                      <a:pt x="138700" y="119494"/>
                    </a:moveTo>
                    <a:lnTo>
                      <a:pt x="138700" y="110958"/>
                    </a:lnTo>
                    <a:lnTo>
                      <a:pt x="82798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39" y="179669"/>
                      <a:pt x="75543" y="179669"/>
                    </a:cubicBezTo>
                    <a:cubicBezTo>
                      <a:pt x="112669" y="179669"/>
                      <a:pt x="138700" y="154063"/>
                      <a:pt x="138700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0" name="Vrije vorm: vorm 59">
                <a:extLst>
                  <a:ext uri="{FF2B5EF4-FFF2-40B4-BE49-F238E27FC236}">
                    <a16:creationId xmlns:a16="http://schemas.microsoft.com/office/drawing/2014/main" id="{2E645797-56D9-7E27-B0CA-5255A90C148A}"/>
                  </a:ext>
                </a:extLst>
              </p:cNvPr>
              <p:cNvSpPr/>
              <p:nvPr/>
            </p:nvSpPr>
            <p:spPr>
              <a:xfrm>
                <a:off x="6301810" y="5977988"/>
                <a:ext cx="113085" cy="204424"/>
              </a:xfrm>
              <a:custGeom>
                <a:avLst/>
                <a:gdLst>
                  <a:gd name="connsiteX0" fmla="*/ 113085 w 113085"/>
                  <a:gd name="connsiteY0" fmla="*/ 3413 h 204424"/>
                  <a:gd name="connsiteX1" fmla="*/ 113085 w 113085"/>
                  <a:gd name="connsiteY1" fmla="*/ 35848 h 204424"/>
                  <a:gd name="connsiteX2" fmla="*/ 95597 w 113085"/>
                  <a:gd name="connsiteY2" fmla="*/ 34569 h 204424"/>
                  <a:gd name="connsiteX3" fmla="*/ 37557 w 113085"/>
                  <a:gd name="connsiteY3" fmla="*/ 99439 h 204424"/>
                  <a:gd name="connsiteX4" fmla="*/ 37557 w 113085"/>
                  <a:gd name="connsiteY4" fmla="*/ 204425 h 204424"/>
                  <a:gd name="connsiteX5" fmla="*/ 0 w 113085"/>
                  <a:gd name="connsiteY5" fmla="*/ 204425 h 204424"/>
                  <a:gd name="connsiteX6" fmla="*/ 0 w 113085"/>
                  <a:gd name="connsiteY6" fmla="*/ 3842 h 204424"/>
                  <a:gd name="connsiteX7" fmla="*/ 33286 w 113085"/>
                  <a:gd name="connsiteY7" fmla="*/ 3842 h 204424"/>
                  <a:gd name="connsiteX8" fmla="*/ 36275 w 113085"/>
                  <a:gd name="connsiteY8" fmla="*/ 34569 h 204424"/>
                  <a:gd name="connsiteX9" fmla="*/ 37555 w 113085"/>
                  <a:gd name="connsiteY9" fmla="*/ 34569 h 204424"/>
                  <a:gd name="connsiteX10" fmla="*/ 93036 w 113085"/>
                  <a:gd name="connsiteY10" fmla="*/ 0 h 204424"/>
                  <a:gd name="connsiteX11" fmla="*/ 113085 w 113085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5" h="204424">
                    <a:moveTo>
                      <a:pt x="113085" y="3413"/>
                    </a:moveTo>
                    <a:lnTo>
                      <a:pt x="113085" y="35848"/>
                    </a:lnTo>
                    <a:cubicBezTo>
                      <a:pt x="107113" y="34996"/>
                      <a:pt x="101140" y="34569"/>
                      <a:pt x="95597" y="34569"/>
                    </a:cubicBezTo>
                    <a:cubicBezTo>
                      <a:pt x="58465" y="34569"/>
                      <a:pt x="37557" y="55479"/>
                      <a:pt x="37557" y="99439"/>
                    </a:cubicBezTo>
                    <a:lnTo>
                      <a:pt x="37557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86" y="3842"/>
                    </a:lnTo>
                    <a:lnTo>
                      <a:pt x="36275" y="34569"/>
                    </a:lnTo>
                    <a:lnTo>
                      <a:pt x="37555" y="34569"/>
                    </a:lnTo>
                    <a:cubicBezTo>
                      <a:pt x="46947" y="13230"/>
                      <a:pt x="68286" y="0"/>
                      <a:pt x="93036" y="0"/>
                    </a:cubicBezTo>
                    <a:cubicBezTo>
                      <a:pt x="100727" y="0"/>
                      <a:pt x="107543" y="1281"/>
                      <a:pt x="113085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70B08FA7-6E15-BD1B-34A1-2FAC04026D66}"/>
                  </a:ext>
                </a:extLst>
              </p:cNvPr>
              <p:cNvSpPr/>
              <p:nvPr/>
            </p:nvSpPr>
            <p:spPr>
              <a:xfrm>
                <a:off x="6434877" y="5883673"/>
                <a:ext cx="201443" cy="303860"/>
              </a:xfrm>
              <a:custGeom>
                <a:avLst/>
                <a:gdLst>
                  <a:gd name="connsiteX0" fmla="*/ 201444 w 201443"/>
                  <a:gd name="connsiteY0" fmla="*/ 0 h 303860"/>
                  <a:gd name="connsiteX1" fmla="*/ 201444 w 201443"/>
                  <a:gd name="connsiteY1" fmla="*/ 298740 h 303860"/>
                  <a:gd name="connsiteX2" fmla="*/ 167741 w 201443"/>
                  <a:gd name="connsiteY2" fmla="*/ 298740 h 303860"/>
                  <a:gd name="connsiteX3" fmla="*/ 165176 w 201443"/>
                  <a:gd name="connsiteY3" fmla="*/ 271851 h 303860"/>
                  <a:gd name="connsiteX4" fmla="*/ 163885 w 201443"/>
                  <a:gd name="connsiteY4" fmla="*/ 271851 h 303860"/>
                  <a:gd name="connsiteX5" fmla="*/ 96032 w 201443"/>
                  <a:gd name="connsiteY5" fmla="*/ 303861 h 303860"/>
                  <a:gd name="connsiteX6" fmla="*/ 0 w 201443"/>
                  <a:gd name="connsiteY6" fmla="*/ 198447 h 303860"/>
                  <a:gd name="connsiteX7" fmla="*/ 96032 w 201443"/>
                  <a:gd name="connsiteY7" fmla="*/ 93036 h 303860"/>
                  <a:gd name="connsiteX8" fmla="*/ 162611 w 201443"/>
                  <a:gd name="connsiteY8" fmla="*/ 124615 h 303860"/>
                  <a:gd name="connsiteX9" fmla="*/ 163885 w 201443"/>
                  <a:gd name="connsiteY9" fmla="*/ 124615 h 303860"/>
                  <a:gd name="connsiteX10" fmla="*/ 163885 w 201443"/>
                  <a:gd name="connsiteY10" fmla="*/ 0 h 303860"/>
                  <a:gd name="connsiteX11" fmla="*/ 201444 w 201443"/>
                  <a:gd name="connsiteY11" fmla="*/ 0 h 303860"/>
                  <a:gd name="connsiteX12" fmla="*/ 165607 w 201443"/>
                  <a:gd name="connsiteY12" fmla="*/ 198447 h 303860"/>
                  <a:gd name="connsiteX13" fmla="*/ 102004 w 201443"/>
                  <a:gd name="connsiteY13" fmla="*/ 125470 h 303860"/>
                  <a:gd name="connsiteX14" fmla="*/ 38420 w 201443"/>
                  <a:gd name="connsiteY14" fmla="*/ 198447 h 303860"/>
                  <a:gd name="connsiteX15" fmla="*/ 102004 w 201443"/>
                  <a:gd name="connsiteY15" fmla="*/ 271426 h 303860"/>
                  <a:gd name="connsiteX16" fmla="*/ 165607 w 201443"/>
                  <a:gd name="connsiteY16" fmla="*/ 198447 h 30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443" h="303860">
                    <a:moveTo>
                      <a:pt x="201444" y="0"/>
                    </a:moveTo>
                    <a:lnTo>
                      <a:pt x="201444" y="298740"/>
                    </a:lnTo>
                    <a:lnTo>
                      <a:pt x="167741" y="298740"/>
                    </a:lnTo>
                    <a:lnTo>
                      <a:pt x="165176" y="271851"/>
                    </a:lnTo>
                    <a:lnTo>
                      <a:pt x="163885" y="271851"/>
                    </a:lnTo>
                    <a:cubicBezTo>
                      <a:pt x="152370" y="290631"/>
                      <a:pt x="125913" y="303861"/>
                      <a:pt x="96032" y="303861"/>
                    </a:cubicBezTo>
                    <a:cubicBezTo>
                      <a:pt x="41397" y="303861"/>
                      <a:pt x="0" y="260331"/>
                      <a:pt x="0" y="198447"/>
                    </a:cubicBezTo>
                    <a:cubicBezTo>
                      <a:pt x="0" y="136566"/>
                      <a:pt x="41828" y="93036"/>
                      <a:pt x="96032" y="93036"/>
                    </a:cubicBezTo>
                    <a:cubicBezTo>
                      <a:pt x="123779" y="93036"/>
                      <a:pt x="150666" y="104984"/>
                      <a:pt x="162611" y="124615"/>
                    </a:cubicBezTo>
                    <a:lnTo>
                      <a:pt x="163885" y="124615"/>
                    </a:lnTo>
                    <a:lnTo>
                      <a:pt x="163885" y="0"/>
                    </a:lnTo>
                    <a:lnTo>
                      <a:pt x="201444" y="0"/>
                    </a:lnTo>
                    <a:close/>
                    <a:moveTo>
                      <a:pt x="165607" y="198447"/>
                    </a:moveTo>
                    <a:cubicBezTo>
                      <a:pt x="165607" y="153211"/>
                      <a:pt x="140837" y="125470"/>
                      <a:pt x="102004" y="125470"/>
                    </a:cubicBezTo>
                    <a:cubicBezTo>
                      <a:pt x="64033" y="125470"/>
                      <a:pt x="38420" y="153211"/>
                      <a:pt x="38420" y="198447"/>
                    </a:cubicBezTo>
                    <a:cubicBezTo>
                      <a:pt x="38420" y="243686"/>
                      <a:pt x="64033" y="271426"/>
                      <a:pt x="102004" y="271426"/>
                    </a:cubicBezTo>
                    <a:cubicBezTo>
                      <a:pt x="140837" y="271426"/>
                      <a:pt x="165607" y="243686"/>
                      <a:pt x="165607" y="19844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107A22B1-368A-18F0-7883-96CB299B484B}"/>
                  </a:ext>
                </a:extLst>
              </p:cNvPr>
              <p:cNvSpPr/>
              <p:nvPr/>
            </p:nvSpPr>
            <p:spPr>
              <a:xfrm>
                <a:off x="6682004" y="5976709"/>
                <a:ext cx="198466" cy="210824"/>
              </a:xfrm>
              <a:custGeom>
                <a:avLst/>
                <a:gdLst>
                  <a:gd name="connsiteX0" fmla="*/ 197175 w 198466"/>
                  <a:gd name="connsiteY0" fmla="*/ 114375 h 210824"/>
                  <a:gd name="connsiteX1" fmla="*/ 38420 w 198466"/>
                  <a:gd name="connsiteY1" fmla="*/ 114375 h 210824"/>
                  <a:gd name="connsiteX2" fmla="*/ 104139 w 198466"/>
                  <a:gd name="connsiteY2" fmla="*/ 178390 h 210824"/>
                  <a:gd name="connsiteX3" fmla="*/ 160047 w 198466"/>
                  <a:gd name="connsiteY3" fmla="*/ 146808 h 210824"/>
                  <a:gd name="connsiteX4" fmla="*/ 195471 w 198466"/>
                  <a:gd name="connsiteY4" fmla="*/ 146808 h 210824"/>
                  <a:gd name="connsiteX5" fmla="*/ 102865 w 198466"/>
                  <a:gd name="connsiteY5" fmla="*/ 210824 h 210824"/>
                  <a:gd name="connsiteX6" fmla="*/ 0 w 198466"/>
                  <a:gd name="connsiteY6" fmla="*/ 106693 h 210824"/>
                  <a:gd name="connsiteX7" fmla="*/ 103296 w 198466"/>
                  <a:gd name="connsiteY7" fmla="*/ 0 h 210824"/>
                  <a:gd name="connsiteX8" fmla="*/ 198466 w 198466"/>
                  <a:gd name="connsiteY8" fmla="*/ 98157 h 210824"/>
                  <a:gd name="connsiteX9" fmla="*/ 197175 w 198466"/>
                  <a:gd name="connsiteY9" fmla="*/ 114375 h 210824"/>
                  <a:gd name="connsiteX10" fmla="*/ 40124 w 198466"/>
                  <a:gd name="connsiteY10" fmla="*/ 84927 h 210824"/>
                  <a:gd name="connsiteX11" fmla="*/ 160477 w 198466"/>
                  <a:gd name="connsiteY11" fmla="*/ 84927 h 210824"/>
                  <a:gd name="connsiteX12" fmla="*/ 103296 w 198466"/>
                  <a:gd name="connsiteY12" fmla="*/ 31152 h 210824"/>
                  <a:gd name="connsiteX13" fmla="*/ 40124 w 198466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66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1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101" y="210824"/>
                      <a:pt x="102865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96" y="0"/>
                    </a:cubicBezTo>
                    <a:cubicBezTo>
                      <a:pt x="158773" y="0"/>
                      <a:pt x="198466" y="38836"/>
                      <a:pt x="198466" y="98157"/>
                    </a:cubicBezTo>
                    <a:cubicBezTo>
                      <a:pt x="198466" y="104132"/>
                      <a:pt x="198036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77" y="84927"/>
                    </a:lnTo>
                    <a:cubicBezTo>
                      <a:pt x="155778" y="48653"/>
                      <a:pt x="134021" y="31152"/>
                      <a:pt x="103296" y="31152"/>
                    </a:cubicBezTo>
                    <a:cubicBezTo>
                      <a:pt x="71279" y="31152"/>
                      <a:pt x="46958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C9F9A163-E27F-1E81-A14F-2D336CC727D0}"/>
                  </a:ext>
                </a:extLst>
              </p:cNvPr>
              <p:cNvSpPr/>
              <p:nvPr/>
            </p:nvSpPr>
            <p:spPr>
              <a:xfrm>
                <a:off x="6926495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67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55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67" y="34569"/>
                    </a:lnTo>
                    <a:lnTo>
                      <a:pt x="37559" y="34569"/>
                    </a:lnTo>
                    <a:cubicBezTo>
                      <a:pt x="46939" y="13230"/>
                      <a:pt x="68284" y="0"/>
                      <a:pt x="93036" y="0"/>
                    </a:cubicBezTo>
                    <a:cubicBezTo>
                      <a:pt x="100713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519DC2CE-7456-232D-1708-AECB29A4620E}"/>
                  </a:ext>
                </a:extLst>
              </p:cNvPr>
              <p:cNvSpPr/>
              <p:nvPr/>
            </p:nvSpPr>
            <p:spPr>
              <a:xfrm>
                <a:off x="7067206" y="5894769"/>
                <a:ext cx="51208" cy="287644"/>
              </a:xfrm>
              <a:custGeom>
                <a:avLst/>
                <a:gdLst>
                  <a:gd name="connsiteX0" fmla="*/ 0 w 51208"/>
                  <a:gd name="connsiteY0" fmla="*/ 25604 h 287644"/>
                  <a:gd name="connsiteX1" fmla="*/ 25613 w 51208"/>
                  <a:gd name="connsiteY1" fmla="*/ 0 h 287644"/>
                  <a:gd name="connsiteX2" fmla="*/ 51208 w 51208"/>
                  <a:gd name="connsiteY2" fmla="*/ 25604 h 287644"/>
                  <a:gd name="connsiteX3" fmla="*/ 25613 w 51208"/>
                  <a:gd name="connsiteY3" fmla="*/ 51210 h 287644"/>
                  <a:gd name="connsiteX4" fmla="*/ 0 w 51208"/>
                  <a:gd name="connsiteY4" fmla="*/ 25604 h 287644"/>
                  <a:gd name="connsiteX5" fmla="*/ 6834 w 51208"/>
                  <a:gd name="connsiteY5" fmla="*/ 87061 h 287644"/>
                  <a:gd name="connsiteX6" fmla="*/ 44375 w 51208"/>
                  <a:gd name="connsiteY6" fmla="*/ 87061 h 287644"/>
                  <a:gd name="connsiteX7" fmla="*/ 44375 w 51208"/>
                  <a:gd name="connsiteY7" fmla="*/ 287644 h 287644"/>
                  <a:gd name="connsiteX8" fmla="*/ 6834 w 51208"/>
                  <a:gd name="connsiteY8" fmla="*/ 287644 h 287644"/>
                  <a:gd name="connsiteX9" fmla="*/ 6834 w 51208"/>
                  <a:gd name="connsiteY9" fmla="*/ 87061 h 28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208" h="287644">
                    <a:moveTo>
                      <a:pt x="0" y="25604"/>
                    </a:moveTo>
                    <a:cubicBezTo>
                      <a:pt x="0" y="11095"/>
                      <a:pt x="11515" y="0"/>
                      <a:pt x="25613" y="0"/>
                    </a:cubicBezTo>
                    <a:cubicBezTo>
                      <a:pt x="39693" y="0"/>
                      <a:pt x="51208" y="11095"/>
                      <a:pt x="51208" y="25604"/>
                    </a:cubicBezTo>
                    <a:cubicBezTo>
                      <a:pt x="51208" y="40115"/>
                      <a:pt x="39693" y="51210"/>
                      <a:pt x="25613" y="51210"/>
                    </a:cubicBezTo>
                    <a:cubicBezTo>
                      <a:pt x="11515" y="51210"/>
                      <a:pt x="0" y="40115"/>
                      <a:pt x="0" y="25604"/>
                    </a:cubicBezTo>
                    <a:close/>
                    <a:moveTo>
                      <a:pt x="6834" y="87061"/>
                    </a:moveTo>
                    <a:lnTo>
                      <a:pt x="44375" y="87061"/>
                    </a:lnTo>
                    <a:lnTo>
                      <a:pt x="44375" y="287644"/>
                    </a:lnTo>
                    <a:lnTo>
                      <a:pt x="6834" y="287644"/>
                    </a:lnTo>
                    <a:lnTo>
                      <a:pt x="6834" y="87061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C31FD650-A9B4-388A-CFB6-09CB9A8360E4}"/>
                  </a:ext>
                </a:extLst>
              </p:cNvPr>
              <p:cNvSpPr/>
              <p:nvPr/>
            </p:nvSpPr>
            <p:spPr>
              <a:xfrm>
                <a:off x="7168959" y="5976709"/>
                <a:ext cx="175400" cy="205703"/>
              </a:xfrm>
              <a:custGeom>
                <a:avLst/>
                <a:gdLst>
                  <a:gd name="connsiteX0" fmla="*/ 175400 w 175400"/>
                  <a:gd name="connsiteY0" fmla="*/ 78952 h 205703"/>
                  <a:gd name="connsiteX1" fmla="*/ 175400 w 175400"/>
                  <a:gd name="connsiteY1" fmla="*/ 205704 h 205703"/>
                  <a:gd name="connsiteX2" fmla="*/ 137841 w 175400"/>
                  <a:gd name="connsiteY2" fmla="*/ 205704 h 205703"/>
                  <a:gd name="connsiteX3" fmla="*/ 137841 w 175400"/>
                  <a:gd name="connsiteY3" fmla="*/ 93461 h 205703"/>
                  <a:gd name="connsiteX4" fmla="*/ 92606 w 175400"/>
                  <a:gd name="connsiteY4" fmla="*/ 33286 h 205703"/>
                  <a:gd name="connsiteX5" fmla="*/ 37559 w 175400"/>
                  <a:gd name="connsiteY5" fmla="*/ 96449 h 205703"/>
                  <a:gd name="connsiteX6" fmla="*/ 37559 w 175400"/>
                  <a:gd name="connsiteY6" fmla="*/ 205704 h 205703"/>
                  <a:gd name="connsiteX7" fmla="*/ 0 w 175400"/>
                  <a:gd name="connsiteY7" fmla="*/ 205704 h 205703"/>
                  <a:gd name="connsiteX8" fmla="*/ 0 w 175400"/>
                  <a:gd name="connsiteY8" fmla="*/ 5121 h 205703"/>
                  <a:gd name="connsiteX9" fmla="*/ 33721 w 175400"/>
                  <a:gd name="connsiteY9" fmla="*/ 5121 h 205703"/>
                  <a:gd name="connsiteX10" fmla="*/ 36267 w 175400"/>
                  <a:gd name="connsiteY10" fmla="*/ 32006 h 205703"/>
                  <a:gd name="connsiteX11" fmla="*/ 37559 w 175400"/>
                  <a:gd name="connsiteY11" fmla="*/ 32006 h 205703"/>
                  <a:gd name="connsiteX12" fmla="*/ 102847 w 175400"/>
                  <a:gd name="connsiteY12" fmla="*/ 0 h 205703"/>
                  <a:gd name="connsiteX13" fmla="*/ 175400 w 175400"/>
                  <a:gd name="connsiteY13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5400" h="205703">
                    <a:moveTo>
                      <a:pt x="175400" y="78952"/>
                    </a:moveTo>
                    <a:lnTo>
                      <a:pt x="175400" y="205704"/>
                    </a:lnTo>
                    <a:lnTo>
                      <a:pt x="137841" y="205704"/>
                    </a:lnTo>
                    <a:lnTo>
                      <a:pt x="137841" y="93461"/>
                    </a:lnTo>
                    <a:cubicBezTo>
                      <a:pt x="137841" y="49079"/>
                      <a:pt x="121627" y="33286"/>
                      <a:pt x="92606" y="33286"/>
                    </a:cubicBezTo>
                    <a:cubicBezTo>
                      <a:pt x="59316" y="33286"/>
                      <a:pt x="37559" y="54200"/>
                      <a:pt x="37559" y="96449"/>
                    </a:cubicBezTo>
                    <a:lnTo>
                      <a:pt x="37559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21" y="5121"/>
                    </a:lnTo>
                    <a:lnTo>
                      <a:pt x="36267" y="32006"/>
                    </a:lnTo>
                    <a:lnTo>
                      <a:pt x="37559" y="32006"/>
                    </a:lnTo>
                    <a:cubicBezTo>
                      <a:pt x="50348" y="11947"/>
                      <a:pt x="74257" y="0"/>
                      <a:pt x="102847" y="0"/>
                    </a:cubicBezTo>
                    <a:cubicBezTo>
                      <a:pt x="146810" y="0"/>
                      <a:pt x="175400" y="28592"/>
                      <a:pt x="175400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98FF879D-219E-0E54-614B-61C5814E05BA}"/>
                  </a:ext>
                </a:extLst>
              </p:cNvPr>
              <p:cNvSpPr/>
              <p:nvPr/>
            </p:nvSpPr>
            <p:spPr>
              <a:xfrm>
                <a:off x="7378277" y="5976709"/>
                <a:ext cx="198448" cy="306421"/>
              </a:xfrm>
              <a:custGeom>
                <a:avLst/>
                <a:gdLst>
                  <a:gd name="connsiteX0" fmla="*/ 198448 w 198448"/>
                  <a:gd name="connsiteY0" fmla="*/ 23045 h 306421"/>
                  <a:gd name="connsiteX1" fmla="*/ 161302 w 198448"/>
                  <a:gd name="connsiteY1" fmla="*/ 26031 h 306421"/>
                  <a:gd name="connsiteX2" fmla="*/ 178377 w 198448"/>
                  <a:gd name="connsiteY2" fmla="*/ 73405 h 306421"/>
                  <a:gd name="connsiteX3" fmla="*/ 98148 w 198448"/>
                  <a:gd name="connsiteY3" fmla="*/ 146808 h 306421"/>
                  <a:gd name="connsiteX4" fmla="*/ 61881 w 198448"/>
                  <a:gd name="connsiteY4" fmla="*/ 139981 h 306421"/>
                  <a:gd name="connsiteX5" fmla="*/ 42671 w 198448"/>
                  <a:gd name="connsiteY5" fmla="*/ 160464 h 306421"/>
                  <a:gd name="connsiteX6" fmla="*/ 67423 w 198448"/>
                  <a:gd name="connsiteY6" fmla="*/ 177963 h 306421"/>
                  <a:gd name="connsiteX7" fmla="*/ 132299 w 198448"/>
                  <a:gd name="connsiteY7" fmla="*/ 177963 h 306421"/>
                  <a:gd name="connsiteX8" fmla="*/ 198448 w 198448"/>
                  <a:gd name="connsiteY8" fmla="*/ 236856 h 306421"/>
                  <a:gd name="connsiteX9" fmla="*/ 96013 w 198448"/>
                  <a:gd name="connsiteY9" fmla="*/ 306422 h 306421"/>
                  <a:gd name="connsiteX10" fmla="*/ 0 w 198448"/>
                  <a:gd name="connsiteY10" fmla="*/ 246247 h 306421"/>
                  <a:gd name="connsiteX11" fmla="*/ 28591 w 198448"/>
                  <a:gd name="connsiteY11" fmla="*/ 201008 h 306421"/>
                  <a:gd name="connsiteX12" fmla="*/ 8520 w 198448"/>
                  <a:gd name="connsiteY12" fmla="*/ 166012 h 306421"/>
                  <a:gd name="connsiteX13" fmla="*/ 38832 w 198448"/>
                  <a:gd name="connsiteY13" fmla="*/ 125042 h 306421"/>
                  <a:gd name="connsiteX14" fmla="*/ 17918 w 198448"/>
                  <a:gd name="connsiteY14" fmla="*/ 73405 h 306421"/>
                  <a:gd name="connsiteX15" fmla="*/ 98148 w 198448"/>
                  <a:gd name="connsiteY15" fmla="*/ 0 h 306421"/>
                  <a:gd name="connsiteX16" fmla="*/ 198448 w 198448"/>
                  <a:gd name="connsiteY16" fmla="*/ 0 h 306421"/>
                  <a:gd name="connsiteX17" fmla="*/ 198448 w 198448"/>
                  <a:gd name="connsiteY17" fmla="*/ 23045 h 306421"/>
                  <a:gd name="connsiteX18" fmla="*/ 124604 w 198448"/>
                  <a:gd name="connsiteY18" fmla="*/ 210824 h 306421"/>
                  <a:gd name="connsiteX19" fmla="*/ 68266 w 198448"/>
                  <a:gd name="connsiteY19" fmla="*/ 210824 h 306421"/>
                  <a:gd name="connsiteX20" fmla="*/ 35837 w 198448"/>
                  <a:gd name="connsiteY20" fmla="*/ 240699 h 306421"/>
                  <a:gd name="connsiteX21" fmla="*/ 98578 w 198448"/>
                  <a:gd name="connsiteY21" fmla="*/ 274413 h 306421"/>
                  <a:gd name="connsiteX22" fmla="*/ 162593 w 198448"/>
                  <a:gd name="connsiteY22" fmla="*/ 237711 h 306421"/>
                  <a:gd name="connsiteX23" fmla="*/ 124604 w 198448"/>
                  <a:gd name="connsiteY23" fmla="*/ 210824 h 306421"/>
                  <a:gd name="connsiteX24" fmla="*/ 143383 w 198448"/>
                  <a:gd name="connsiteY24" fmla="*/ 73405 h 306421"/>
                  <a:gd name="connsiteX25" fmla="*/ 98148 w 198448"/>
                  <a:gd name="connsiteY25" fmla="*/ 29444 h 306421"/>
                  <a:gd name="connsiteX26" fmla="*/ 52912 w 198448"/>
                  <a:gd name="connsiteY26" fmla="*/ 73405 h 306421"/>
                  <a:gd name="connsiteX27" fmla="*/ 98148 w 198448"/>
                  <a:gd name="connsiteY27" fmla="*/ 116933 h 306421"/>
                  <a:gd name="connsiteX28" fmla="*/ 143383 w 198448"/>
                  <a:gd name="connsiteY28" fmla="*/ 73405 h 30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8448" h="306421">
                    <a:moveTo>
                      <a:pt x="198448" y="23045"/>
                    </a:moveTo>
                    <a:lnTo>
                      <a:pt x="161302" y="26031"/>
                    </a:lnTo>
                    <a:cubicBezTo>
                      <a:pt x="172405" y="38409"/>
                      <a:pt x="178377" y="54627"/>
                      <a:pt x="178377" y="73405"/>
                    </a:cubicBezTo>
                    <a:cubicBezTo>
                      <a:pt x="178377" y="116081"/>
                      <a:pt x="146379" y="146808"/>
                      <a:pt x="98148" y="146808"/>
                    </a:cubicBezTo>
                    <a:cubicBezTo>
                      <a:pt x="84498" y="146808"/>
                      <a:pt x="72535" y="144246"/>
                      <a:pt x="61881" y="139981"/>
                    </a:cubicBezTo>
                    <a:cubicBezTo>
                      <a:pt x="50347" y="142115"/>
                      <a:pt x="42671" y="150223"/>
                      <a:pt x="42671" y="160464"/>
                    </a:cubicBezTo>
                    <a:cubicBezTo>
                      <a:pt x="42671" y="171560"/>
                      <a:pt x="51639" y="177963"/>
                      <a:pt x="67423" y="177963"/>
                    </a:cubicBezTo>
                    <a:lnTo>
                      <a:pt x="132299" y="177963"/>
                    </a:lnTo>
                    <a:cubicBezTo>
                      <a:pt x="174539" y="177963"/>
                      <a:pt x="198448" y="199302"/>
                      <a:pt x="198448" y="236856"/>
                    </a:cubicBezTo>
                    <a:cubicBezTo>
                      <a:pt x="198448" y="279535"/>
                      <a:pt x="166001" y="306422"/>
                      <a:pt x="96013" y="306422"/>
                    </a:cubicBezTo>
                    <a:cubicBezTo>
                      <a:pt x="31998" y="306422"/>
                      <a:pt x="0" y="282949"/>
                      <a:pt x="0" y="246247"/>
                    </a:cubicBezTo>
                    <a:cubicBezTo>
                      <a:pt x="0" y="225760"/>
                      <a:pt x="10242" y="209972"/>
                      <a:pt x="28591" y="201008"/>
                    </a:cubicBezTo>
                    <a:cubicBezTo>
                      <a:pt x="15784" y="193326"/>
                      <a:pt x="8520" y="181376"/>
                      <a:pt x="8520" y="166012"/>
                    </a:cubicBezTo>
                    <a:cubicBezTo>
                      <a:pt x="8520" y="146381"/>
                      <a:pt x="20896" y="131445"/>
                      <a:pt x="38832" y="125042"/>
                    </a:cubicBezTo>
                    <a:cubicBezTo>
                      <a:pt x="25595" y="112241"/>
                      <a:pt x="17918" y="94315"/>
                      <a:pt x="17918" y="73405"/>
                    </a:cubicBezTo>
                    <a:cubicBezTo>
                      <a:pt x="17918" y="30727"/>
                      <a:pt x="49935" y="0"/>
                      <a:pt x="98148" y="0"/>
                    </a:cubicBezTo>
                    <a:lnTo>
                      <a:pt x="198448" y="0"/>
                    </a:lnTo>
                    <a:lnTo>
                      <a:pt x="198448" y="23045"/>
                    </a:lnTo>
                    <a:close/>
                    <a:moveTo>
                      <a:pt x="124604" y="210824"/>
                    </a:moveTo>
                    <a:lnTo>
                      <a:pt x="68266" y="210824"/>
                    </a:lnTo>
                    <a:cubicBezTo>
                      <a:pt x="48643" y="210824"/>
                      <a:pt x="35837" y="223199"/>
                      <a:pt x="35837" y="240699"/>
                    </a:cubicBezTo>
                    <a:cubicBezTo>
                      <a:pt x="35837" y="261610"/>
                      <a:pt x="54186" y="274413"/>
                      <a:pt x="98578" y="274413"/>
                    </a:cubicBezTo>
                    <a:cubicBezTo>
                      <a:pt x="144244" y="274413"/>
                      <a:pt x="162593" y="260756"/>
                      <a:pt x="162593" y="237711"/>
                    </a:cubicBezTo>
                    <a:cubicBezTo>
                      <a:pt x="162593" y="220639"/>
                      <a:pt x="152352" y="210824"/>
                      <a:pt x="124604" y="210824"/>
                    </a:cubicBezTo>
                    <a:close/>
                    <a:moveTo>
                      <a:pt x="143383" y="73405"/>
                    </a:moveTo>
                    <a:cubicBezTo>
                      <a:pt x="143383" y="46945"/>
                      <a:pt x="126308" y="29444"/>
                      <a:pt x="98148" y="29444"/>
                    </a:cubicBezTo>
                    <a:cubicBezTo>
                      <a:pt x="69988" y="29444"/>
                      <a:pt x="52912" y="46945"/>
                      <a:pt x="52912" y="73405"/>
                    </a:cubicBezTo>
                    <a:cubicBezTo>
                      <a:pt x="52912" y="99436"/>
                      <a:pt x="69988" y="116933"/>
                      <a:pt x="98148" y="116933"/>
                    </a:cubicBezTo>
                    <a:cubicBezTo>
                      <a:pt x="126308" y="116933"/>
                      <a:pt x="143383" y="99436"/>
                      <a:pt x="143383" y="73405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614D4243-8220-BEDA-7FDF-BA471A5C904E}"/>
                  </a:ext>
                </a:extLst>
              </p:cNvPr>
              <p:cNvSpPr/>
              <p:nvPr/>
            </p:nvSpPr>
            <p:spPr>
              <a:xfrm>
                <a:off x="7594411" y="5976709"/>
                <a:ext cx="162593" cy="210824"/>
              </a:xfrm>
              <a:custGeom>
                <a:avLst/>
                <a:gdLst>
                  <a:gd name="connsiteX0" fmla="*/ 0 w 162593"/>
                  <a:gd name="connsiteY0" fmla="*/ 145102 h 210824"/>
                  <a:gd name="connsiteX1" fmla="*/ 37541 w 162593"/>
                  <a:gd name="connsiteY1" fmla="*/ 145102 h 210824"/>
                  <a:gd name="connsiteX2" fmla="*/ 83638 w 162593"/>
                  <a:gd name="connsiteY2" fmla="*/ 180524 h 210824"/>
                  <a:gd name="connsiteX3" fmla="*/ 126308 w 162593"/>
                  <a:gd name="connsiteY3" fmla="*/ 149798 h 210824"/>
                  <a:gd name="connsiteX4" fmla="*/ 85772 w 162593"/>
                  <a:gd name="connsiteY4" fmla="*/ 120775 h 210824"/>
                  <a:gd name="connsiteX5" fmla="*/ 61450 w 162593"/>
                  <a:gd name="connsiteY5" fmla="*/ 116081 h 210824"/>
                  <a:gd name="connsiteX6" fmla="*/ 2977 w 162593"/>
                  <a:gd name="connsiteY6" fmla="*/ 61454 h 210824"/>
                  <a:gd name="connsiteX7" fmla="*/ 81934 w 162593"/>
                  <a:gd name="connsiteY7" fmla="*/ 0 h 210824"/>
                  <a:gd name="connsiteX8" fmla="*/ 159186 w 162593"/>
                  <a:gd name="connsiteY8" fmla="*/ 60175 h 210824"/>
                  <a:gd name="connsiteX9" fmla="*/ 121627 w 162593"/>
                  <a:gd name="connsiteY9" fmla="*/ 60175 h 210824"/>
                  <a:gd name="connsiteX10" fmla="*/ 79799 w 162593"/>
                  <a:gd name="connsiteY10" fmla="*/ 30300 h 210824"/>
                  <a:gd name="connsiteX11" fmla="*/ 39245 w 162593"/>
                  <a:gd name="connsiteY11" fmla="*/ 59319 h 210824"/>
                  <a:gd name="connsiteX12" fmla="*/ 79369 w 162593"/>
                  <a:gd name="connsiteY12" fmla="*/ 85779 h 210824"/>
                  <a:gd name="connsiteX13" fmla="*/ 103708 w 162593"/>
                  <a:gd name="connsiteY13" fmla="*/ 90475 h 210824"/>
                  <a:gd name="connsiteX14" fmla="*/ 162593 w 162593"/>
                  <a:gd name="connsiteY14" fmla="*/ 146806 h 210824"/>
                  <a:gd name="connsiteX15" fmla="*/ 83207 w 162593"/>
                  <a:gd name="connsiteY15" fmla="*/ 210824 h 210824"/>
                  <a:gd name="connsiteX16" fmla="*/ 0 w 162593"/>
                  <a:gd name="connsiteY16" fmla="*/ 145102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2593" h="210824">
                    <a:moveTo>
                      <a:pt x="0" y="145102"/>
                    </a:moveTo>
                    <a:lnTo>
                      <a:pt x="37541" y="145102"/>
                    </a:lnTo>
                    <a:cubicBezTo>
                      <a:pt x="40536" y="168147"/>
                      <a:pt x="58042" y="180524"/>
                      <a:pt x="83638" y="180524"/>
                    </a:cubicBezTo>
                    <a:cubicBezTo>
                      <a:pt x="109681" y="180524"/>
                      <a:pt x="126308" y="167720"/>
                      <a:pt x="126308" y="149798"/>
                    </a:cubicBezTo>
                    <a:cubicBezTo>
                      <a:pt x="126308" y="135710"/>
                      <a:pt x="116084" y="126749"/>
                      <a:pt x="85772" y="120775"/>
                    </a:cubicBezTo>
                    <a:lnTo>
                      <a:pt x="61450" y="116081"/>
                    </a:lnTo>
                    <a:cubicBezTo>
                      <a:pt x="21757" y="108397"/>
                      <a:pt x="2977" y="90475"/>
                      <a:pt x="2977" y="61454"/>
                    </a:cubicBezTo>
                    <a:cubicBezTo>
                      <a:pt x="2977" y="26031"/>
                      <a:pt x="32859" y="0"/>
                      <a:pt x="81934" y="0"/>
                    </a:cubicBezTo>
                    <a:cubicBezTo>
                      <a:pt x="127169" y="0"/>
                      <a:pt x="155760" y="21766"/>
                      <a:pt x="159186" y="60175"/>
                    </a:cubicBezTo>
                    <a:lnTo>
                      <a:pt x="121627" y="60175"/>
                    </a:lnTo>
                    <a:cubicBezTo>
                      <a:pt x="119492" y="41395"/>
                      <a:pt x="104982" y="30300"/>
                      <a:pt x="79799" y="30300"/>
                    </a:cubicBezTo>
                    <a:cubicBezTo>
                      <a:pt x="54204" y="30300"/>
                      <a:pt x="39245" y="41822"/>
                      <a:pt x="39245" y="59319"/>
                    </a:cubicBezTo>
                    <a:cubicBezTo>
                      <a:pt x="39245" y="71697"/>
                      <a:pt x="46509" y="79379"/>
                      <a:pt x="79369" y="85779"/>
                    </a:cubicBezTo>
                    <a:lnTo>
                      <a:pt x="103708" y="90475"/>
                    </a:lnTo>
                    <a:cubicBezTo>
                      <a:pt x="144245" y="98157"/>
                      <a:pt x="162593" y="116081"/>
                      <a:pt x="162593" y="146806"/>
                    </a:cubicBezTo>
                    <a:cubicBezTo>
                      <a:pt x="162593" y="184363"/>
                      <a:pt x="133142" y="210824"/>
                      <a:pt x="83207" y="210824"/>
                    </a:cubicBezTo>
                    <a:cubicBezTo>
                      <a:pt x="34563" y="210824"/>
                      <a:pt x="2977" y="185645"/>
                      <a:pt x="0" y="14510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8" name="Vrije vorm: vorm 67">
                <a:extLst>
                  <a:ext uri="{FF2B5EF4-FFF2-40B4-BE49-F238E27FC236}">
                    <a16:creationId xmlns:a16="http://schemas.microsoft.com/office/drawing/2014/main" id="{C91DB2F2-833A-3E34-07ED-0A5E93CAE625}"/>
                  </a:ext>
                </a:extLst>
              </p:cNvPr>
              <p:cNvSpPr/>
              <p:nvPr/>
            </p:nvSpPr>
            <p:spPr>
              <a:xfrm>
                <a:off x="7802078" y="5883673"/>
                <a:ext cx="178395" cy="298739"/>
              </a:xfrm>
              <a:custGeom>
                <a:avLst/>
                <a:gdLst>
                  <a:gd name="connsiteX0" fmla="*/ 129322 w 178395"/>
                  <a:gd name="connsiteY0" fmla="*/ 298740 h 298739"/>
                  <a:gd name="connsiteX1" fmla="*/ 38850 w 178395"/>
                  <a:gd name="connsiteY1" fmla="*/ 203567 h 298739"/>
                  <a:gd name="connsiteX2" fmla="*/ 37559 w 178395"/>
                  <a:gd name="connsiteY2" fmla="*/ 203567 h 298739"/>
                  <a:gd name="connsiteX3" fmla="*/ 37559 w 178395"/>
                  <a:gd name="connsiteY3" fmla="*/ 298740 h 298739"/>
                  <a:gd name="connsiteX4" fmla="*/ 0 w 178395"/>
                  <a:gd name="connsiteY4" fmla="*/ 298740 h 298739"/>
                  <a:gd name="connsiteX5" fmla="*/ 0 w 178395"/>
                  <a:gd name="connsiteY5" fmla="*/ 0 h 298739"/>
                  <a:gd name="connsiteX6" fmla="*/ 37559 w 178395"/>
                  <a:gd name="connsiteY6" fmla="*/ 0 h 298739"/>
                  <a:gd name="connsiteX7" fmla="*/ 37559 w 178395"/>
                  <a:gd name="connsiteY7" fmla="*/ 183938 h 298739"/>
                  <a:gd name="connsiteX8" fmla="*/ 38420 w 178395"/>
                  <a:gd name="connsiteY8" fmla="*/ 183938 h 298739"/>
                  <a:gd name="connsiteX9" fmla="*/ 127618 w 178395"/>
                  <a:gd name="connsiteY9" fmla="*/ 98157 h 298739"/>
                  <a:gd name="connsiteX10" fmla="*/ 175831 w 178395"/>
                  <a:gd name="connsiteY10" fmla="*/ 98157 h 298739"/>
                  <a:gd name="connsiteX11" fmla="*/ 77252 w 178395"/>
                  <a:gd name="connsiteY11" fmla="*/ 192899 h 298739"/>
                  <a:gd name="connsiteX12" fmla="*/ 178395 w 178395"/>
                  <a:gd name="connsiteY12" fmla="*/ 298740 h 298739"/>
                  <a:gd name="connsiteX13" fmla="*/ 129322 w 178395"/>
                  <a:gd name="connsiteY13" fmla="*/ 298740 h 29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395" h="298739">
                    <a:moveTo>
                      <a:pt x="129322" y="298740"/>
                    </a:moveTo>
                    <a:lnTo>
                      <a:pt x="38850" y="203567"/>
                    </a:lnTo>
                    <a:lnTo>
                      <a:pt x="37559" y="203567"/>
                    </a:lnTo>
                    <a:lnTo>
                      <a:pt x="37559" y="298740"/>
                    </a:lnTo>
                    <a:lnTo>
                      <a:pt x="0" y="298740"/>
                    </a:lnTo>
                    <a:lnTo>
                      <a:pt x="0" y="0"/>
                    </a:lnTo>
                    <a:lnTo>
                      <a:pt x="37559" y="0"/>
                    </a:lnTo>
                    <a:lnTo>
                      <a:pt x="37559" y="183938"/>
                    </a:lnTo>
                    <a:lnTo>
                      <a:pt x="38420" y="183938"/>
                    </a:lnTo>
                    <a:lnTo>
                      <a:pt x="127618" y="98157"/>
                    </a:lnTo>
                    <a:lnTo>
                      <a:pt x="175831" y="98157"/>
                    </a:lnTo>
                    <a:lnTo>
                      <a:pt x="77252" y="192899"/>
                    </a:lnTo>
                    <a:lnTo>
                      <a:pt x="178395" y="298740"/>
                    </a:lnTo>
                    <a:lnTo>
                      <a:pt x="129322" y="29874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9" name="Vrije vorm: vorm 68">
                <a:extLst>
                  <a:ext uri="{FF2B5EF4-FFF2-40B4-BE49-F238E27FC236}">
                    <a16:creationId xmlns:a16="http://schemas.microsoft.com/office/drawing/2014/main" id="{694AD317-C643-FAB8-693B-A41A0C119F9F}"/>
                  </a:ext>
                </a:extLst>
              </p:cNvPr>
              <p:cNvSpPr/>
              <p:nvPr/>
            </p:nvSpPr>
            <p:spPr>
              <a:xfrm>
                <a:off x="7997226" y="5976709"/>
                <a:ext cx="175830" cy="210824"/>
              </a:xfrm>
              <a:custGeom>
                <a:avLst/>
                <a:gdLst>
                  <a:gd name="connsiteX0" fmla="*/ 175830 w 175830"/>
                  <a:gd name="connsiteY0" fmla="*/ 78097 h 210824"/>
                  <a:gd name="connsiteX1" fmla="*/ 175830 w 175830"/>
                  <a:gd name="connsiteY1" fmla="*/ 205704 h 210824"/>
                  <a:gd name="connsiteX2" fmla="*/ 142110 w 175830"/>
                  <a:gd name="connsiteY2" fmla="*/ 205704 h 210824"/>
                  <a:gd name="connsiteX3" fmla="*/ 139563 w 175830"/>
                  <a:gd name="connsiteY3" fmla="*/ 178390 h 210824"/>
                  <a:gd name="connsiteX4" fmla="*/ 138272 w 175830"/>
                  <a:gd name="connsiteY4" fmla="*/ 178390 h 210824"/>
                  <a:gd name="connsiteX5" fmla="*/ 67441 w 175830"/>
                  <a:gd name="connsiteY5" fmla="*/ 210824 h 210824"/>
                  <a:gd name="connsiteX6" fmla="*/ 0 w 175830"/>
                  <a:gd name="connsiteY6" fmla="*/ 153211 h 210824"/>
                  <a:gd name="connsiteX7" fmla="*/ 70418 w 175830"/>
                  <a:gd name="connsiteY7" fmla="*/ 91754 h 210824"/>
                  <a:gd name="connsiteX8" fmla="*/ 138702 w 175830"/>
                  <a:gd name="connsiteY8" fmla="*/ 82366 h 210824"/>
                  <a:gd name="connsiteX9" fmla="*/ 138702 w 175830"/>
                  <a:gd name="connsiteY9" fmla="*/ 78097 h 210824"/>
                  <a:gd name="connsiteX10" fmla="*/ 91763 w 175830"/>
                  <a:gd name="connsiteY10" fmla="*/ 32006 h 210824"/>
                  <a:gd name="connsiteX11" fmla="*/ 45236 w 175830"/>
                  <a:gd name="connsiteY11" fmla="*/ 69563 h 210824"/>
                  <a:gd name="connsiteX12" fmla="*/ 6834 w 175830"/>
                  <a:gd name="connsiteY12" fmla="*/ 69563 h 210824"/>
                  <a:gd name="connsiteX13" fmla="*/ 93036 w 175830"/>
                  <a:gd name="connsiteY13" fmla="*/ 0 h 210824"/>
                  <a:gd name="connsiteX14" fmla="*/ 175830 w 175830"/>
                  <a:gd name="connsiteY14" fmla="*/ 78097 h 210824"/>
                  <a:gd name="connsiteX15" fmla="*/ 138702 w 175830"/>
                  <a:gd name="connsiteY15" fmla="*/ 119494 h 210824"/>
                  <a:gd name="connsiteX16" fmla="*/ 138702 w 175830"/>
                  <a:gd name="connsiteY16" fmla="*/ 110958 h 210824"/>
                  <a:gd name="connsiteX17" fmla="*/ 82794 w 175830"/>
                  <a:gd name="connsiteY17" fmla="*/ 118640 h 210824"/>
                  <a:gd name="connsiteX18" fmla="*/ 38402 w 175830"/>
                  <a:gd name="connsiteY18" fmla="*/ 151929 h 210824"/>
                  <a:gd name="connsiteX19" fmla="*/ 75548 w 175830"/>
                  <a:gd name="connsiteY19" fmla="*/ 179669 h 210824"/>
                  <a:gd name="connsiteX20" fmla="*/ 138702 w 175830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0" h="210824">
                    <a:moveTo>
                      <a:pt x="175830" y="78097"/>
                    </a:moveTo>
                    <a:lnTo>
                      <a:pt x="175830" y="205704"/>
                    </a:lnTo>
                    <a:lnTo>
                      <a:pt x="142110" y="205704"/>
                    </a:lnTo>
                    <a:lnTo>
                      <a:pt x="139563" y="178390"/>
                    </a:lnTo>
                    <a:lnTo>
                      <a:pt x="138272" y="178390"/>
                    </a:lnTo>
                    <a:cubicBezTo>
                      <a:pt x="125465" y="197168"/>
                      <a:pt x="98166" y="210824"/>
                      <a:pt x="67441" y="210824"/>
                    </a:cubicBezTo>
                    <a:cubicBezTo>
                      <a:pt x="26456" y="210824"/>
                      <a:pt x="0" y="186924"/>
                      <a:pt x="0" y="153211"/>
                    </a:cubicBezTo>
                    <a:cubicBezTo>
                      <a:pt x="0" y="120350"/>
                      <a:pt x="24322" y="98157"/>
                      <a:pt x="70418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1" y="32006"/>
                      <a:pt x="91763" y="32006"/>
                    </a:cubicBezTo>
                    <a:cubicBezTo>
                      <a:pt x="62311" y="32006"/>
                      <a:pt x="46940" y="45662"/>
                      <a:pt x="45236" y="69563"/>
                    </a:cubicBezTo>
                    <a:lnTo>
                      <a:pt x="6834" y="69563"/>
                    </a:lnTo>
                    <a:cubicBezTo>
                      <a:pt x="9829" y="26458"/>
                      <a:pt x="41828" y="0"/>
                      <a:pt x="93036" y="0"/>
                    </a:cubicBezTo>
                    <a:cubicBezTo>
                      <a:pt x="145966" y="0"/>
                      <a:pt x="175830" y="28592"/>
                      <a:pt x="175830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794" y="118640"/>
                    </a:lnTo>
                    <a:cubicBezTo>
                      <a:pt x="50796" y="122909"/>
                      <a:pt x="38402" y="134858"/>
                      <a:pt x="38402" y="151929"/>
                    </a:cubicBezTo>
                    <a:cubicBezTo>
                      <a:pt x="38402" y="169002"/>
                      <a:pt x="51639" y="179669"/>
                      <a:pt x="75548" y="179669"/>
                    </a:cubicBezTo>
                    <a:cubicBezTo>
                      <a:pt x="112676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0" name="Vrije vorm: vorm 69">
                <a:extLst>
                  <a:ext uri="{FF2B5EF4-FFF2-40B4-BE49-F238E27FC236}">
                    <a16:creationId xmlns:a16="http://schemas.microsoft.com/office/drawing/2014/main" id="{F8656F20-2CB0-B120-2B07-D4CF4ED2E49C}"/>
                  </a:ext>
                </a:extLst>
              </p:cNvPr>
              <p:cNvSpPr/>
              <p:nvPr/>
            </p:nvSpPr>
            <p:spPr>
              <a:xfrm>
                <a:off x="8229162" y="5976709"/>
                <a:ext cx="301295" cy="205703"/>
              </a:xfrm>
              <a:custGeom>
                <a:avLst/>
                <a:gdLst>
                  <a:gd name="connsiteX0" fmla="*/ 301296 w 301295"/>
                  <a:gd name="connsiteY0" fmla="*/ 78952 h 205703"/>
                  <a:gd name="connsiteX1" fmla="*/ 301296 w 301295"/>
                  <a:gd name="connsiteY1" fmla="*/ 205704 h 205703"/>
                  <a:gd name="connsiteX2" fmla="*/ 263737 w 301295"/>
                  <a:gd name="connsiteY2" fmla="*/ 205704 h 205703"/>
                  <a:gd name="connsiteX3" fmla="*/ 263737 w 301295"/>
                  <a:gd name="connsiteY3" fmla="*/ 91754 h 205703"/>
                  <a:gd name="connsiteX4" fmla="*/ 221478 w 301295"/>
                  <a:gd name="connsiteY4" fmla="*/ 33286 h 205703"/>
                  <a:gd name="connsiteX5" fmla="*/ 169427 w 301295"/>
                  <a:gd name="connsiteY5" fmla="*/ 95597 h 205703"/>
                  <a:gd name="connsiteX6" fmla="*/ 169427 w 301295"/>
                  <a:gd name="connsiteY6" fmla="*/ 205704 h 205703"/>
                  <a:gd name="connsiteX7" fmla="*/ 131868 w 301295"/>
                  <a:gd name="connsiteY7" fmla="*/ 205704 h 205703"/>
                  <a:gd name="connsiteX8" fmla="*/ 131868 w 301295"/>
                  <a:gd name="connsiteY8" fmla="*/ 91754 h 205703"/>
                  <a:gd name="connsiteX9" fmla="*/ 90041 w 301295"/>
                  <a:gd name="connsiteY9" fmla="*/ 33286 h 205703"/>
                  <a:gd name="connsiteX10" fmla="*/ 37541 w 301295"/>
                  <a:gd name="connsiteY10" fmla="*/ 95597 h 205703"/>
                  <a:gd name="connsiteX11" fmla="*/ 37541 w 301295"/>
                  <a:gd name="connsiteY11" fmla="*/ 205704 h 205703"/>
                  <a:gd name="connsiteX12" fmla="*/ 0 w 301295"/>
                  <a:gd name="connsiteY12" fmla="*/ 205704 h 205703"/>
                  <a:gd name="connsiteX13" fmla="*/ 0 w 301295"/>
                  <a:gd name="connsiteY13" fmla="*/ 5121 h 205703"/>
                  <a:gd name="connsiteX14" fmla="*/ 33702 w 301295"/>
                  <a:gd name="connsiteY14" fmla="*/ 5121 h 205703"/>
                  <a:gd name="connsiteX15" fmla="*/ 36267 w 301295"/>
                  <a:gd name="connsiteY15" fmla="*/ 32006 h 205703"/>
                  <a:gd name="connsiteX16" fmla="*/ 37541 w 301295"/>
                  <a:gd name="connsiteY16" fmla="*/ 32006 h 205703"/>
                  <a:gd name="connsiteX17" fmla="*/ 100282 w 301295"/>
                  <a:gd name="connsiteY17" fmla="*/ 0 h 205703"/>
                  <a:gd name="connsiteX18" fmla="*/ 160459 w 301295"/>
                  <a:gd name="connsiteY18" fmla="*/ 37553 h 205703"/>
                  <a:gd name="connsiteX19" fmla="*/ 161732 w 301295"/>
                  <a:gd name="connsiteY19" fmla="*/ 37553 h 205703"/>
                  <a:gd name="connsiteX20" fmla="*/ 231308 w 301295"/>
                  <a:gd name="connsiteY20" fmla="*/ 0 h 205703"/>
                  <a:gd name="connsiteX21" fmla="*/ 301296 w 301295"/>
                  <a:gd name="connsiteY21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1295" h="205703">
                    <a:moveTo>
                      <a:pt x="301296" y="78952"/>
                    </a:moveTo>
                    <a:lnTo>
                      <a:pt x="301296" y="205704"/>
                    </a:lnTo>
                    <a:lnTo>
                      <a:pt x="263737" y="205704"/>
                    </a:lnTo>
                    <a:lnTo>
                      <a:pt x="263737" y="91754"/>
                    </a:lnTo>
                    <a:cubicBezTo>
                      <a:pt x="263737" y="50358"/>
                      <a:pt x="248383" y="33286"/>
                      <a:pt x="221478" y="33286"/>
                    </a:cubicBezTo>
                    <a:cubicBezTo>
                      <a:pt x="190772" y="33286"/>
                      <a:pt x="169427" y="55479"/>
                      <a:pt x="169427" y="95597"/>
                    </a:cubicBezTo>
                    <a:lnTo>
                      <a:pt x="169427" y="205704"/>
                    </a:lnTo>
                    <a:lnTo>
                      <a:pt x="131868" y="205704"/>
                    </a:lnTo>
                    <a:lnTo>
                      <a:pt x="131868" y="91754"/>
                    </a:lnTo>
                    <a:cubicBezTo>
                      <a:pt x="131868" y="49931"/>
                      <a:pt x="116927" y="33286"/>
                      <a:pt x="90041" y="33286"/>
                    </a:cubicBezTo>
                    <a:cubicBezTo>
                      <a:pt x="59316" y="33286"/>
                      <a:pt x="37541" y="55052"/>
                      <a:pt x="37541" y="95597"/>
                    </a:cubicBezTo>
                    <a:lnTo>
                      <a:pt x="37541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02" y="5121"/>
                    </a:lnTo>
                    <a:lnTo>
                      <a:pt x="36267" y="32006"/>
                    </a:lnTo>
                    <a:lnTo>
                      <a:pt x="37541" y="32006"/>
                    </a:lnTo>
                    <a:cubicBezTo>
                      <a:pt x="50347" y="11947"/>
                      <a:pt x="74669" y="0"/>
                      <a:pt x="100282" y="0"/>
                    </a:cubicBezTo>
                    <a:cubicBezTo>
                      <a:pt x="127169" y="0"/>
                      <a:pt x="149356" y="12801"/>
                      <a:pt x="160459" y="37553"/>
                    </a:cubicBezTo>
                    <a:lnTo>
                      <a:pt x="161732" y="37553"/>
                    </a:lnTo>
                    <a:cubicBezTo>
                      <a:pt x="174970" y="15361"/>
                      <a:pt x="200995" y="0"/>
                      <a:pt x="231308" y="0"/>
                    </a:cubicBezTo>
                    <a:cubicBezTo>
                      <a:pt x="272705" y="0"/>
                      <a:pt x="301296" y="28592"/>
                      <a:pt x="301296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1" name="Vrije vorm: vorm 70">
                <a:extLst>
                  <a:ext uri="{FF2B5EF4-FFF2-40B4-BE49-F238E27FC236}">
                    <a16:creationId xmlns:a16="http://schemas.microsoft.com/office/drawing/2014/main" id="{5C1B4A41-49C7-3852-4114-7EDDCE9CFDC2}"/>
                  </a:ext>
                </a:extLst>
              </p:cNvPr>
              <p:cNvSpPr/>
              <p:nvPr/>
            </p:nvSpPr>
            <p:spPr>
              <a:xfrm>
                <a:off x="8575083" y="5976709"/>
                <a:ext cx="198448" cy="210824"/>
              </a:xfrm>
              <a:custGeom>
                <a:avLst/>
                <a:gdLst>
                  <a:gd name="connsiteX0" fmla="*/ 197175 w 198448"/>
                  <a:gd name="connsiteY0" fmla="*/ 114375 h 210824"/>
                  <a:gd name="connsiteX1" fmla="*/ 38420 w 198448"/>
                  <a:gd name="connsiteY1" fmla="*/ 114375 h 210824"/>
                  <a:gd name="connsiteX2" fmla="*/ 104139 w 198448"/>
                  <a:gd name="connsiteY2" fmla="*/ 178390 h 210824"/>
                  <a:gd name="connsiteX3" fmla="*/ 160047 w 198448"/>
                  <a:gd name="connsiteY3" fmla="*/ 146808 h 210824"/>
                  <a:gd name="connsiteX4" fmla="*/ 195471 w 198448"/>
                  <a:gd name="connsiteY4" fmla="*/ 146808 h 210824"/>
                  <a:gd name="connsiteX5" fmla="*/ 102847 w 198448"/>
                  <a:gd name="connsiteY5" fmla="*/ 210824 h 210824"/>
                  <a:gd name="connsiteX6" fmla="*/ 0 w 198448"/>
                  <a:gd name="connsiteY6" fmla="*/ 106693 h 210824"/>
                  <a:gd name="connsiteX7" fmla="*/ 103278 w 198448"/>
                  <a:gd name="connsiteY7" fmla="*/ 0 h 210824"/>
                  <a:gd name="connsiteX8" fmla="*/ 198448 w 198448"/>
                  <a:gd name="connsiteY8" fmla="*/ 98157 h 210824"/>
                  <a:gd name="connsiteX9" fmla="*/ 197175 w 198448"/>
                  <a:gd name="connsiteY9" fmla="*/ 114375 h 210824"/>
                  <a:gd name="connsiteX10" fmla="*/ 40124 w 198448"/>
                  <a:gd name="connsiteY10" fmla="*/ 84927 h 210824"/>
                  <a:gd name="connsiteX11" fmla="*/ 160459 w 198448"/>
                  <a:gd name="connsiteY11" fmla="*/ 84927 h 210824"/>
                  <a:gd name="connsiteX12" fmla="*/ 103278 w 198448"/>
                  <a:gd name="connsiteY12" fmla="*/ 31152 h 210824"/>
                  <a:gd name="connsiteX13" fmla="*/ 40124 w 198448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48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2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083" y="210824"/>
                      <a:pt x="102847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78" y="0"/>
                    </a:cubicBezTo>
                    <a:cubicBezTo>
                      <a:pt x="158755" y="0"/>
                      <a:pt x="198448" y="38836"/>
                      <a:pt x="198448" y="98157"/>
                    </a:cubicBezTo>
                    <a:cubicBezTo>
                      <a:pt x="198448" y="104132"/>
                      <a:pt x="198018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59" y="84927"/>
                    </a:lnTo>
                    <a:cubicBezTo>
                      <a:pt x="155778" y="48653"/>
                      <a:pt x="134003" y="31152"/>
                      <a:pt x="103278" y="31152"/>
                    </a:cubicBezTo>
                    <a:cubicBezTo>
                      <a:pt x="71261" y="31152"/>
                      <a:pt x="46940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F165535E-0EF3-992C-50B6-EDD0673FDA53}"/>
                  </a:ext>
                </a:extLst>
              </p:cNvPr>
              <p:cNvSpPr/>
              <p:nvPr/>
            </p:nvSpPr>
            <p:spPr>
              <a:xfrm>
                <a:off x="8819556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85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73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85" y="34569"/>
                    </a:lnTo>
                    <a:lnTo>
                      <a:pt x="37559" y="34569"/>
                    </a:lnTo>
                    <a:cubicBezTo>
                      <a:pt x="46957" y="13230"/>
                      <a:pt x="68284" y="0"/>
                      <a:pt x="93036" y="0"/>
                    </a:cubicBezTo>
                    <a:cubicBezTo>
                      <a:pt x="100731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8D4AD19E-A6F9-0E6C-92FE-66498859F1A0}"/>
                </a:ext>
              </a:extLst>
            </p:cNvPr>
            <p:cNvSpPr/>
            <p:nvPr/>
          </p:nvSpPr>
          <p:spPr>
            <a:xfrm>
              <a:off x="4763501" y="5699323"/>
              <a:ext cx="824902" cy="899802"/>
            </a:xfrm>
            <a:custGeom>
              <a:avLst/>
              <a:gdLst>
                <a:gd name="connsiteX0" fmla="*/ 453121 w 824902"/>
                <a:gd name="connsiteY0" fmla="*/ 899803 h 899802"/>
                <a:gd name="connsiteX1" fmla="*/ 274717 w 824902"/>
                <a:gd name="connsiteY1" fmla="*/ 899803 h 899802"/>
                <a:gd name="connsiteX2" fmla="*/ 274717 w 824902"/>
                <a:gd name="connsiteY2" fmla="*/ 739740 h 899802"/>
                <a:gd name="connsiteX3" fmla="*/ 453128 w 824902"/>
                <a:gd name="connsiteY3" fmla="*/ 561329 h 899802"/>
                <a:gd name="connsiteX4" fmla="*/ 549434 w 824902"/>
                <a:gd name="connsiteY4" fmla="*/ 561329 h 899802"/>
                <a:gd name="connsiteX5" fmla="*/ 549434 w 824902"/>
                <a:gd name="connsiteY5" fmla="*/ 319006 h 899802"/>
                <a:gd name="connsiteX6" fmla="*/ 526554 w 824902"/>
                <a:gd name="connsiteY6" fmla="*/ 265843 h 899802"/>
                <a:gd name="connsiteX7" fmla="*/ 344548 w 824902"/>
                <a:gd name="connsiteY7" fmla="*/ 93544 h 899802"/>
                <a:gd name="connsiteX8" fmla="*/ 286974 w 824902"/>
                <a:gd name="connsiteY8" fmla="*/ 93544 h 899802"/>
                <a:gd name="connsiteX9" fmla="*/ 104966 w 824902"/>
                <a:gd name="connsiteY9" fmla="*/ 265843 h 899802"/>
                <a:gd name="connsiteX10" fmla="*/ 82089 w 824902"/>
                <a:gd name="connsiteY10" fmla="*/ 319006 h 899802"/>
                <a:gd name="connsiteX11" fmla="*/ 82089 w 824902"/>
                <a:gd name="connsiteY11" fmla="*/ 579626 h 899802"/>
                <a:gd name="connsiteX12" fmla="*/ 175315 w 824902"/>
                <a:gd name="connsiteY12" fmla="*/ 688232 h 899802"/>
                <a:gd name="connsiteX13" fmla="*/ 191956 w 824902"/>
                <a:gd name="connsiteY13" fmla="*/ 707593 h 899802"/>
                <a:gd name="connsiteX14" fmla="*/ 191963 w 824902"/>
                <a:gd name="connsiteY14" fmla="*/ 750856 h 899802"/>
                <a:gd name="connsiteX15" fmla="*/ 170370 w 824902"/>
                <a:gd name="connsiteY15" fmla="*/ 770372 h 899802"/>
                <a:gd name="connsiteX16" fmla="*/ 0 w 824902"/>
                <a:gd name="connsiteY16" fmla="*/ 579626 h 899802"/>
                <a:gd name="connsiteX17" fmla="*/ 0 w 824902"/>
                <a:gd name="connsiteY17" fmla="*/ 319006 h 899802"/>
                <a:gd name="connsiteX18" fmla="*/ 48535 w 824902"/>
                <a:gd name="connsiteY18" fmla="*/ 206229 h 899802"/>
                <a:gd name="connsiteX19" fmla="*/ 230541 w 824902"/>
                <a:gd name="connsiteY19" fmla="*/ 33929 h 899802"/>
                <a:gd name="connsiteX20" fmla="*/ 400982 w 824902"/>
                <a:gd name="connsiteY20" fmla="*/ 33929 h 899802"/>
                <a:gd name="connsiteX21" fmla="*/ 582989 w 824902"/>
                <a:gd name="connsiteY21" fmla="*/ 206229 h 899802"/>
                <a:gd name="connsiteX22" fmla="*/ 631522 w 824902"/>
                <a:gd name="connsiteY22" fmla="*/ 319006 h 899802"/>
                <a:gd name="connsiteX23" fmla="*/ 631522 w 824902"/>
                <a:gd name="connsiteY23" fmla="*/ 561329 h 899802"/>
                <a:gd name="connsiteX24" fmla="*/ 805300 w 824902"/>
                <a:gd name="connsiteY24" fmla="*/ 561329 h 899802"/>
                <a:gd name="connsiteX25" fmla="*/ 824903 w 824902"/>
                <a:gd name="connsiteY25" fmla="*/ 580933 h 899802"/>
                <a:gd name="connsiteX26" fmla="*/ 824903 w 824902"/>
                <a:gd name="connsiteY26" fmla="*/ 623814 h 899802"/>
                <a:gd name="connsiteX27" fmla="*/ 805300 w 824902"/>
                <a:gd name="connsiteY27" fmla="*/ 643418 h 899802"/>
                <a:gd name="connsiteX28" fmla="*/ 631522 w 824902"/>
                <a:gd name="connsiteY28" fmla="*/ 643418 h 899802"/>
                <a:gd name="connsiteX29" fmla="*/ 631522 w 824902"/>
                <a:gd name="connsiteY29" fmla="*/ 721400 h 899802"/>
                <a:gd name="connsiteX30" fmla="*/ 453121 w 824902"/>
                <a:gd name="connsiteY30" fmla="*/ 899801 h 899802"/>
                <a:gd name="connsiteX31" fmla="*/ 356806 w 824902"/>
                <a:gd name="connsiteY31" fmla="*/ 817717 h 899802"/>
                <a:gd name="connsiteX32" fmla="*/ 453119 w 824902"/>
                <a:gd name="connsiteY32" fmla="*/ 817717 h 899802"/>
                <a:gd name="connsiteX33" fmla="*/ 549434 w 824902"/>
                <a:gd name="connsiteY33" fmla="*/ 721400 h 899802"/>
                <a:gd name="connsiteX34" fmla="*/ 549434 w 824902"/>
                <a:gd name="connsiteY34" fmla="*/ 643418 h 899802"/>
                <a:gd name="connsiteX35" fmla="*/ 453126 w 824902"/>
                <a:gd name="connsiteY35" fmla="*/ 643418 h 899802"/>
                <a:gd name="connsiteX36" fmla="*/ 356806 w 824902"/>
                <a:gd name="connsiteY36" fmla="*/ 739740 h 899802"/>
                <a:gd name="connsiteX37" fmla="*/ 356806 w 824902"/>
                <a:gd name="connsiteY37" fmla="*/ 817717 h 89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24902" h="899802">
                  <a:moveTo>
                    <a:pt x="453121" y="899803"/>
                  </a:moveTo>
                  <a:lnTo>
                    <a:pt x="274717" y="899803"/>
                  </a:lnTo>
                  <a:lnTo>
                    <a:pt x="274717" y="739740"/>
                  </a:lnTo>
                  <a:cubicBezTo>
                    <a:pt x="274717" y="641207"/>
                    <a:pt x="354594" y="561329"/>
                    <a:pt x="453128" y="561329"/>
                  </a:cubicBezTo>
                  <a:lnTo>
                    <a:pt x="549434" y="561329"/>
                  </a:lnTo>
                  <a:lnTo>
                    <a:pt x="549434" y="319006"/>
                  </a:lnTo>
                  <a:cubicBezTo>
                    <a:pt x="549434" y="298984"/>
                    <a:pt x="541095" y="279607"/>
                    <a:pt x="526554" y="265843"/>
                  </a:cubicBezTo>
                  <a:lnTo>
                    <a:pt x="344548" y="93544"/>
                  </a:lnTo>
                  <a:cubicBezTo>
                    <a:pt x="328404" y="78262"/>
                    <a:pt x="303119" y="78262"/>
                    <a:pt x="286974" y="93544"/>
                  </a:cubicBezTo>
                  <a:lnTo>
                    <a:pt x="104966" y="265843"/>
                  </a:lnTo>
                  <a:cubicBezTo>
                    <a:pt x="90361" y="279668"/>
                    <a:pt x="82089" y="298894"/>
                    <a:pt x="82089" y="319006"/>
                  </a:cubicBezTo>
                  <a:lnTo>
                    <a:pt x="82089" y="579626"/>
                  </a:lnTo>
                  <a:cubicBezTo>
                    <a:pt x="82089" y="634551"/>
                    <a:pt x="122602" y="680192"/>
                    <a:pt x="175315" y="688232"/>
                  </a:cubicBezTo>
                  <a:cubicBezTo>
                    <a:pt x="184884" y="689692"/>
                    <a:pt x="191954" y="697913"/>
                    <a:pt x="191956" y="707593"/>
                  </a:cubicBezTo>
                  <a:lnTo>
                    <a:pt x="191963" y="750856"/>
                  </a:lnTo>
                  <a:cubicBezTo>
                    <a:pt x="191965" y="762469"/>
                    <a:pt x="181910" y="771669"/>
                    <a:pt x="170370" y="770372"/>
                  </a:cubicBezTo>
                  <a:cubicBezTo>
                    <a:pt x="74643" y="759608"/>
                    <a:pt x="0" y="678168"/>
                    <a:pt x="0" y="579626"/>
                  </a:cubicBezTo>
                  <a:lnTo>
                    <a:pt x="0" y="319006"/>
                  </a:lnTo>
                  <a:cubicBezTo>
                    <a:pt x="0" y="276535"/>
                    <a:pt x="17690" y="235428"/>
                    <a:pt x="48535" y="206229"/>
                  </a:cubicBezTo>
                  <a:lnTo>
                    <a:pt x="230541" y="33929"/>
                  </a:lnTo>
                  <a:cubicBezTo>
                    <a:pt x="278327" y="-11309"/>
                    <a:pt x="353194" y="-11310"/>
                    <a:pt x="400982" y="33929"/>
                  </a:cubicBezTo>
                  <a:lnTo>
                    <a:pt x="582989" y="206229"/>
                  </a:lnTo>
                  <a:cubicBezTo>
                    <a:pt x="613833" y="235430"/>
                    <a:pt x="631522" y="276535"/>
                    <a:pt x="631522" y="319006"/>
                  </a:cubicBezTo>
                  <a:lnTo>
                    <a:pt x="631522" y="561329"/>
                  </a:lnTo>
                  <a:lnTo>
                    <a:pt x="805300" y="561329"/>
                  </a:lnTo>
                  <a:cubicBezTo>
                    <a:pt x="816127" y="561329"/>
                    <a:pt x="824903" y="570107"/>
                    <a:pt x="824903" y="580933"/>
                  </a:cubicBezTo>
                  <a:lnTo>
                    <a:pt x="824903" y="623814"/>
                  </a:lnTo>
                  <a:cubicBezTo>
                    <a:pt x="824903" y="634640"/>
                    <a:pt x="816127" y="643418"/>
                    <a:pt x="805300" y="643418"/>
                  </a:cubicBezTo>
                  <a:lnTo>
                    <a:pt x="631522" y="643418"/>
                  </a:lnTo>
                  <a:lnTo>
                    <a:pt x="631522" y="721400"/>
                  </a:lnTo>
                  <a:cubicBezTo>
                    <a:pt x="631522" y="819929"/>
                    <a:pt x="551649" y="899801"/>
                    <a:pt x="453121" y="899801"/>
                  </a:cubicBezTo>
                  <a:close/>
                  <a:moveTo>
                    <a:pt x="356806" y="817717"/>
                  </a:moveTo>
                  <a:lnTo>
                    <a:pt x="453119" y="817717"/>
                  </a:lnTo>
                  <a:cubicBezTo>
                    <a:pt x="506227" y="817717"/>
                    <a:pt x="549434" y="774508"/>
                    <a:pt x="549434" y="721400"/>
                  </a:cubicBezTo>
                  <a:lnTo>
                    <a:pt x="549434" y="643418"/>
                  </a:lnTo>
                  <a:lnTo>
                    <a:pt x="453126" y="643418"/>
                  </a:lnTo>
                  <a:cubicBezTo>
                    <a:pt x="400015" y="643418"/>
                    <a:pt x="356806" y="686627"/>
                    <a:pt x="356806" y="739740"/>
                  </a:cubicBezTo>
                  <a:lnTo>
                    <a:pt x="356806" y="817717"/>
                  </a:lnTo>
                  <a:close/>
                </a:path>
              </a:pathLst>
            </a:custGeom>
            <a:solidFill>
              <a:srgbClr val="00315F"/>
            </a:soli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B9A346B7-9F08-6283-67A7-E925C232E0D9}"/>
                </a:ext>
              </a:extLst>
            </p:cNvPr>
            <p:cNvSpPr/>
            <p:nvPr/>
          </p:nvSpPr>
          <p:spPr>
            <a:xfrm>
              <a:off x="5216621" y="6342741"/>
              <a:ext cx="178402" cy="256384"/>
            </a:xfrm>
            <a:custGeom>
              <a:avLst/>
              <a:gdLst>
                <a:gd name="connsiteX0" fmla="*/ 0 w 178402"/>
                <a:gd name="connsiteY0" fmla="*/ 256385 h 256384"/>
                <a:gd name="connsiteX1" fmla="*/ 0 w 178402"/>
                <a:gd name="connsiteY1" fmla="*/ 174299 h 256384"/>
                <a:gd name="connsiteX2" fmla="*/ 96315 w 178402"/>
                <a:gd name="connsiteY2" fmla="*/ 77982 h 256384"/>
                <a:gd name="connsiteX3" fmla="*/ 96315 w 178402"/>
                <a:gd name="connsiteY3" fmla="*/ 0 h 256384"/>
                <a:gd name="connsiteX4" fmla="*/ 178403 w 178402"/>
                <a:gd name="connsiteY4" fmla="*/ 0 h 256384"/>
                <a:gd name="connsiteX5" fmla="*/ 178403 w 178402"/>
                <a:gd name="connsiteY5" fmla="*/ 77982 h 256384"/>
                <a:gd name="connsiteX6" fmla="*/ 0 w 178402"/>
                <a:gd name="connsiteY6" fmla="*/ 256385 h 25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402" h="256384">
                  <a:moveTo>
                    <a:pt x="0" y="256385"/>
                  </a:moveTo>
                  <a:lnTo>
                    <a:pt x="0" y="174299"/>
                  </a:lnTo>
                  <a:cubicBezTo>
                    <a:pt x="53108" y="174299"/>
                    <a:pt x="96315" y="131090"/>
                    <a:pt x="96315" y="77982"/>
                  </a:cubicBezTo>
                  <a:lnTo>
                    <a:pt x="96315" y="0"/>
                  </a:lnTo>
                  <a:lnTo>
                    <a:pt x="178403" y="0"/>
                  </a:lnTo>
                  <a:lnTo>
                    <a:pt x="178403" y="77982"/>
                  </a:lnTo>
                  <a:cubicBezTo>
                    <a:pt x="178403" y="176354"/>
                    <a:pt x="98372" y="256385"/>
                    <a:pt x="0" y="256385"/>
                  </a:cubicBezTo>
                  <a:close/>
                </a:path>
              </a:pathLst>
            </a:custGeom>
            <a:gradFill>
              <a:gsLst>
                <a:gs pos="6024">
                  <a:srgbClr val="181716"/>
                </a:gs>
                <a:gs pos="19727">
                  <a:srgbClr val="1B1826">
                    <a:alpha val="76078"/>
                  </a:srgbClr>
                </a:gs>
                <a:gs pos="37495">
                  <a:srgbClr val="241E54">
                    <a:alpha val="8627"/>
                  </a:srgbClr>
                </a:gs>
                <a:gs pos="39323">
                  <a:srgbClr val="261F5B">
                    <a:alpha val="0"/>
                  </a:srgbClr>
                </a:gs>
              </a:gsLst>
              <a:lin ang="54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0C59EC89-E4BD-5536-CACA-C4B1F8615B9B}"/>
                </a:ext>
              </a:extLst>
            </p:cNvPr>
            <p:cNvSpPr/>
            <p:nvPr/>
          </p:nvSpPr>
          <p:spPr>
            <a:xfrm>
              <a:off x="5038218" y="6260651"/>
              <a:ext cx="550186" cy="178411"/>
            </a:xfrm>
            <a:custGeom>
              <a:avLst/>
              <a:gdLst>
                <a:gd name="connsiteX0" fmla="*/ 82090 w 550186"/>
                <a:gd name="connsiteY0" fmla="*/ 178412 h 178411"/>
                <a:gd name="connsiteX1" fmla="*/ 0 w 550186"/>
                <a:gd name="connsiteY1" fmla="*/ 178412 h 178411"/>
                <a:gd name="connsiteX2" fmla="*/ 178410 w 550186"/>
                <a:gd name="connsiteY2" fmla="*/ 0 h 178411"/>
                <a:gd name="connsiteX3" fmla="*/ 530584 w 550186"/>
                <a:gd name="connsiteY3" fmla="*/ 0 h 178411"/>
                <a:gd name="connsiteX4" fmla="*/ 550186 w 550186"/>
                <a:gd name="connsiteY4" fmla="*/ 19605 h 178411"/>
                <a:gd name="connsiteX5" fmla="*/ 550186 w 550186"/>
                <a:gd name="connsiteY5" fmla="*/ 62485 h 178411"/>
                <a:gd name="connsiteX6" fmla="*/ 530584 w 550186"/>
                <a:gd name="connsiteY6" fmla="*/ 82089 h 178411"/>
                <a:gd name="connsiteX7" fmla="*/ 178410 w 550186"/>
                <a:gd name="connsiteY7" fmla="*/ 82089 h 178411"/>
                <a:gd name="connsiteX8" fmla="*/ 82090 w 550186"/>
                <a:gd name="connsiteY8" fmla="*/ 178412 h 17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186" h="178411">
                  <a:moveTo>
                    <a:pt x="82090" y="178412"/>
                  </a:moveTo>
                  <a:lnTo>
                    <a:pt x="0" y="178412"/>
                  </a:lnTo>
                  <a:cubicBezTo>
                    <a:pt x="0" y="80036"/>
                    <a:pt x="80034" y="0"/>
                    <a:pt x="178410" y="0"/>
                  </a:cubicBezTo>
                  <a:lnTo>
                    <a:pt x="530584" y="0"/>
                  </a:lnTo>
                  <a:cubicBezTo>
                    <a:pt x="541410" y="0"/>
                    <a:pt x="550186" y="8778"/>
                    <a:pt x="550186" y="19605"/>
                  </a:cubicBezTo>
                  <a:lnTo>
                    <a:pt x="550186" y="62485"/>
                  </a:lnTo>
                  <a:cubicBezTo>
                    <a:pt x="550186" y="73311"/>
                    <a:pt x="541410" y="82089"/>
                    <a:pt x="530584" y="82089"/>
                  </a:cubicBezTo>
                  <a:lnTo>
                    <a:pt x="178410" y="82089"/>
                  </a:lnTo>
                  <a:cubicBezTo>
                    <a:pt x="125298" y="82089"/>
                    <a:pt x="82090" y="125298"/>
                    <a:pt x="82090" y="178412"/>
                  </a:cubicBezTo>
                  <a:close/>
                </a:path>
              </a:pathLst>
            </a:custGeom>
            <a:gradFill>
              <a:gsLst>
                <a:gs pos="9194">
                  <a:srgbClr val="00B2BB"/>
                </a:gs>
                <a:gs pos="17465">
                  <a:srgbClr val="00B2BB">
                    <a:alpha val="96863"/>
                  </a:srgbClr>
                </a:gs>
                <a:gs pos="28213">
                  <a:srgbClr val="00B2BB">
                    <a:alpha val="88235"/>
                  </a:srgbClr>
                </a:gs>
                <a:gs pos="40329">
                  <a:srgbClr val="00B2BB">
                    <a:alpha val="73725"/>
                  </a:srgbClr>
                </a:gs>
                <a:gs pos="53448">
                  <a:srgbClr val="00B2BB">
                    <a:alpha val="53725"/>
                  </a:srgbClr>
                </a:gs>
                <a:gs pos="67212">
                  <a:srgbClr val="00B2BB">
                    <a:alpha val="28235"/>
                  </a:srgbClr>
                </a:gs>
                <a:gs pos="80593">
                  <a:srgbClr val="00B2BB">
                    <a:alpha val="0"/>
                  </a:srgbClr>
                </a:gs>
              </a:gsLst>
              <a:lin ang="108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372A1317-1A87-F9A4-F694-5094CB275C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9034" y="3197727"/>
            <a:ext cx="8092966" cy="143728"/>
          </a:xfrm>
          <a:solidFill>
            <a:schemeClr val="accent6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FFFADDAC-6A8D-E435-9746-3E407C7775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99797" y="898979"/>
            <a:ext cx="1092200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1D34B877-EEB7-1619-5E2F-2AA37DFD83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99033" y="5363222"/>
            <a:ext cx="8092964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54176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90510-585B-7CC9-2B6E-072BC624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981994-17B3-83A4-A68E-0E743A16F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7813F1-C88C-53FB-7E2C-EA7B73F0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18CF-FE21-4615-BCE4-8B7E19A2A8BE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283594-E8B9-7A22-FEFE-5AE09703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9CC8B2-10B0-C4DB-0030-49E10C0C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483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1CA7BE4-0173-1A19-AECD-83A2BE7866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2513" y="402772"/>
            <a:ext cx="11397344" cy="4136572"/>
          </a:xfrm>
          <a:solidFill>
            <a:schemeClr val="bg1">
              <a:lumMod val="95000"/>
            </a:schemeClr>
          </a:solidFill>
        </p:spPr>
        <p:txBody>
          <a:bodyPr tIns="39600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Voeg afbeelding via Office lint toe</a:t>
            </a:r>
            <a:endParaRPr lang="nl-NL" dirty="0"/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70998511-BAAC-02CC-924B-727743F1C0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183218"/>
            <a:ext cx="1065439" cy="14372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98A55A-54F0-3FDF-A670-E2F8FF9E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9037" y="3197727"/>
            <a:ext cx="8092964" cy="2305855"/>
          </a:xfrm>
          <a:solidFill>
            <a:schemeClr val="accent1"/>
          </a:solidFill>
        </p:spPr>
        <p:txBody>
          <a:bodyPr lIns="432000" rIns="18000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ADF9BF-CA64-7DDA-B6BB-654742A72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7545362"/>
            <a:ext cx="10515599" cy="361345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FA624-21FC-5F9D-5DBE-9F114EA5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881298"/>
            <a:ext cx="1107142" cy="288000"/>
          </a:xfrm>
        </p:spPr>
        <p:txBody>
          <a:bodyPr/>
          <a:lstStyle/>
          <a:p>
            <a:fld id="{115E1961-1427-4762-B911-15BA689D3C76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50B28-8919-76DA-EB19-E8033A90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881298"/>
            <a:ext cx="6626927" cy="28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42609-0FE6-60A3-D8FF-6E9234D7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881298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‹nr.›</a:t>
            </a:fld>
            <a:endParaRPr lang="nl-NL" dirty="0"/>
          </a:p>
        </p:txBody>
      </p:sp>
      <p:grpSp>
        <p:nvGrpSpPr>
          <p:cNvPr id="52" name="Graphic 2">
            <a:extLst>
              <a:ext uri="{FF2B5EF4-FFF2-40B4-BE49-F238E27FC236}">
                <a16:creationId xmlns:a16="http://schemas.microsoft.com/office/drawing/2014/main" id="{6D6F097C-6AB7-08B9-F246-1B54863BDF11}"/>
              </a:ext>
            </a:extLst>
          </p:cNvPr>
          <p:cNvGrpSpPr/>
          <p:nvPr userDrawn="1"/>
        </p:nvGrpSpPr>
        <p:grpSpPr>
          <a:xfrm>
            <a:off x="4763501" y="5699323"/>
            <a:ext cx="4169143" cy="899802"/>
            <a:chOff x="4763501" y="5699323"/>
            <a:chExt cx="4169143" cy="899802"/>
          </a:xfrm>
        </p:grpSpPr>
        <p:grpSp>
          <p:nvGrpSpPr>
            <p:cNvPr id="53" name="Graphic 2">
              <a:extLst>
                <a:ext uri="{FF2B5EF4-FFF2-40B4-BE49-F238E27FC236}">
                  <a16:creationId xmlns:a16="http://schemas.microsoft.com/office/drawing/2014/main" id="{241AF1C4-2435-BD7C-839D-118D9659902A}"/>
                </a:ext>
              </a:extLst>
            </p:cNvPr>
            <p:cNvGrpSpPr/>
            <p:nvPr/>
          </p:nvGrpSpPr>
          <p:grpSpPr>
            <a:xfrm>
              <a:off x="5511873" y="5883673"/>
              <a:ext cx="3420771" cy="399457"/>
              <a:chOff x="5511873" y="5883673"/>
              <a:chExt cx="3420771" cy="399457"/>
            </a:xfrm>
            <a:solidFill>
              <a:srgbClr val="00315F"/>
            </a:solidFill>
          </p:grpSpPr>
          <p:sp>
            <p:nvSpPr>
              <p:cNvPr id="57" name="Vrije vorm: vorm 56">
                <a:extLst>
                  <a:ext uri="{FF2B5EF4-FFF2-40B4-BE49-F238E27FC236}">
                    <a16:creationId xmlns:a16="http://schemas.microsoft.com/office/drawing/2014/main" id="{9E6C7209-534A-EFEC-4360-BE40985B729A}"/>
                  </a:ext>
                </a:extLst>
              </p:cNvPr>
              <p:cNvSpPr/>
              <p:nvPr/>
            </p:nvSpPr>
            <p:spPr>
              <a:xfrm>
                <a:off x="5511873" y="5981830"/>
                <a:ext cx="317517" cy="200582"/>
              </a:xfrm>
              <a:custGeom>
                <a:avLst/>
                <a:gdLst>
                  <a:gd name="connsiteX0" fmla="*/ 0 w 317517"/>
                  <a:gd name="connsiteY0" fmla="*/ 0 h 200582"/>
                  <a:gd name="connsiteX1" fmla="*/ 38832 w 317517"/>
                  <a:gd name="connsiteY1" fmla="*/ 0 h 200582"/>
                  <a:gd name="connsiteX2" fmla="*/ 87061 w 317517"/>
                  <a:gd name="connsiteY2" fmla="*/ 152355 h 200582"/>
                  <a:gd name="connsiteX3" fmla="*/ 88337 w 317517"/>
                  <a:gd name="connsiteY3" fmla="*/ 152355 h 200582"/>
                  <a:gd name="connsiteX4" fmla="*/ 141689 w 317517"/>
                  <a:gd name="connsiteY4" fmla="*/ 0 h 200582"/>
                  <a:gd name="connsiteX5" fmla="*/ 175829 w 317517"/>
                  <a:gd name="connsiteY5" fmla="*/ 0 h 200582"/>
                  <a:gd name="connsiteX6" fmla="*/ 229173 w 317517"/>
                  <a:gd name="connsiteY6" fmla="*/ 152355 h 200582"/>
                  <a:gd name="connsiteX7" fmla="*/ 230456 w 317517"/>
                  <a:gd name="connsiteY7" fmla="*/ 152355 h 200582"/>
                  <a:gd name="connsiteX8" fmla="*/ 278680 w 317517"/>
                  <a:gd name="connsiteY8" fmla="*/ 0 h 200582"/>
                  <a:gd name="connsiteX9" fmla="*/ 317517 w 317517"/>
                  <a:gd name="connsiteY9" fmla="*/ 0 h 200582"/>
                  <a:gd name="connsiteX10" fmla="*/ 250512 w 317517"/>
                  <a:gd name="connsiteY10" fmla="*/ 200583 h 200582"/>
                  <a:gd name="connsiteX11" fmla="*/ 212103 w 317517"/>
                  <a:gd name="connsiteY11" fmla="*/ 200583 h 200582"/>
                  <a:gd name="connsiteX12" fmla="*/ 159182 w 317517"/>
                  <a:gd name="connsiteY12" fmla="*/ 49079 h 200582"/>
                  <a:gd name="connsiteX13" fmla="*/ 158330 w 317517"/>
                  <a:gd name="connsiteY13" fmla="*/ 49079 h 200582"/>
                  <a:gd name="connsiteX14" fmla="*/ 105414 w 317517"/>
                  <a:gd name="connsiteY14" fmla="*/ 200583 h 200582"/>
                  <a:gd name="connsiteX15" fmla="*/ 66998 w 317517"/>
                  <a:gd name="connsiteY15" fmla="*/ 200583 h 200582"/>
                  <a:gd name="connsiteX16" fmla="*/ 0 w 317517"/>
                  <a:gd name="connsiteY16" fmla="*/ 0 h 200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7517" h="200582">
                    <a:moveTo>
                      <a:pt x="0" y="0"/>
                    </a:moveTo>
                    <a:lnTo>
                      <a:pt x="38832" y="0"/>
                    </a:lnTo>
                    <a:lnTo>
                      <a:pt x="87061" y="152355"/>
                    </a:lnTo>
                    <a:lnTo>
                      <a:pt x="88337" y="152355"/>
                    </a:lnTo>
                    <a:lnTo>
                      <a:pt x="141689" y="0"/>
                    </a:lnTo>
                    <a:lnTo>
                      <a:pt x="175829" y="0"/>
                    </a:lnTo>
                    <a:lnTo>
                      <a:pt x="229173" y="152355"/>
                    </a:lnTo>
                    <a:lnTo>
                      <a:pt x="230456" y="152355"/>
                    </a:lnTo>
                    <a:lnTo>
                      <a:pt x="278680" y="0"/>
                    </a:lnTo>
                    <a:lnTo>
                      <a:pt x="317517" y="0"/>
                    </a:lnTo>
                    <a:lnTo>
                      <a:pt x="250512" y="200583"/>
                    </a:lnTo>
                    <a:lnTo>
                      <a:pt x="212103" y="200583"/>
                    </a:lnTo>
                    <a:lnTo>
                      <a:pt x="159182" y="49079"/>
                    </a:lnTo>
                    <a:lnTo>
                      <a:pt x="158330" y="49079"/>
                    </a:lnTo>
                    <a:lnTo>
                      <a:pt x="105414" y="200583"/>
                    </a:lnTo>
                    <a:lnTo>
                      <a:pt x="66998" y="2005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50CC95BC-44F4-9B0A-4545-728821D534F6}"/>
                  </a:ext>
                </a:extLst>
              </p:cNvPr>
              <p:cNvSpPr/>
              <p:nvPr/>
            </p:nvSpPr>
            <p:spPr>
              <a:xfrm>
                <a:off x="5848362" y="5976709"/>
                <a:ext cx="175835" cy="210824"/>
              </a:xfrm>
              <a:custGeom>
                <a:avLst/>
                <a:gdLst>
                  <a:gd name="connsiteX0" fmla="*/ 175836 w 175835"/>
                  <a:gd name="connsiteY0" fmla="*/ 78097 h 210824"/>
                  <a:gd name="connsiteX1" fmla="*/ 175836 w 175835"/>
                  <a:gd name="connsiteY1" fmla="*/ 205704 h 210824"/>
                  <a:gd name="connsiteX2" fmla="*/ 142119 w 175835"/>
                  <a:gd name="connsiteY2" fmla="*/ 205704 h 210824"/>
                  <a:gd name="connsiteX3" fmla="*/ 139554 w 175835"/>
                  <a:gd name="connsiteY3" fmla="*/ 178390 h 210824"/>
                  <a:gd name="connsiteX4" fmla="*/ 138279 w 175835"/>
                  <a:gd name="connsiteY4" fmla="*/ 178390 h 210824"/>
                  <a:gd name="connsiteX5" fmla="*/ 67434 w 175835"/>
                  <a:gd name="connsiteY5" fmla="*/ 210824 h 210824"/>
                  <a:gd name="connsiteX6" fmla="*/ 0 w 175835"/>
                  <a:gd name="connsiteY6" fmla="*/ 153211 h 210824"/>
                  <a:gd name="connsiteX7" fmla="*/ 70422 w 175835"/>
                  <a:gd name="connsiteY7" fmla="*/ 91754 h 210824"/>
                  <a:gd name="connsiteX8" fmla="*/ 138702 w 175835"/>
                  <a:gd name="connsiteY8" fmla="*/ 82366 h 210824"/>
                  <a:gd name="connsiteX9" fmla="*/ 138702 w 175835"/>
                  <a:gd name="connsiteY9" fmla="*/ 78097 h 210824"/>
                  <a:gd name="connsiteX10" fmla="*/ 91761 w 175835"/>
                  <a:gd name="connsiteY10" fmla="*/ 32006 h 210824"/>
                  <a:gd name="connsiteX11" fmla="*/ 45243 w 175835"/>
                  <a:gd name="connsiteY11" fmla="*/ 69563 h 210824"/>
                  <a:gd name="connsiteX12" fmla="*/ 6834 w 175835"/>
                  <a:gd name="connsiteY12" fmla="*/ 69563 h 210824"/>
                  <a:gd name="connsiteX13" fmla="*/ 93036 w 175835"/>
                  <a:gd name="connsiteY13" fmla="*/ 0 h 210824"/>
                  <a:gd name="connsiteX14" fmla="*/ 175836 w 175835"/>
                  <a:gd name="connsiteY14" fmla="*/ 78097 h 210824"/>
                  <a:gd name="connsiteX15" fmla="*/ 138702 w 175835"/>
                  <a:gd name="connsiteY15" fmla="*/ 119494 h 210824"/>
                  <a:gd name="connsiteX16" fmla="*/ 138702 w 175835"/>
                  <a:gd name="connsiteY16" fmla="*/ 110958 h 210824"/>
                  <a:gd name="connsiteX17" fmla="*/ 82800 w 175835"/>
                  <a:gd name="connsiteY17" fmla="*/ 118640 h 210824"/>
                  <a:gd name="connsiteX18" fmla="*/ 38409 w 175835"/>
                  <a:gd name="connsiteY18" fmla="*/ 151929 h 210824"/>
                  <a:gd name="connsiteX19" fmla="*/ 75543 w 175835"/>
                  <a:gd name="connsiteY19" fmla="*/ 179669 h 210824"/>
                  <a:gd name="connsiteX20" fmla="*/ 138702 w 175835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5" h="210824">
                    <a:moveTo>
                      <a:pt x="175836" y="78097"/>
                    </a:moveTo>
                    <a:lnTo>
                      <a:pt x="175836" y="205704"/>
                    </a:lnTo>
                    <a:lnTo>
                      <a:pt x="142119" y="205704"/>
                    </a:lnTo>
                    <a:lnTo>
                      <a:pt x="139554" y="178390"/>
                    </a:lnTo>
                    <a:lnTo>
                      <a:pt x="138279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1" y="210824"/>
                      <a:pt x="0" y="186924"/>
                      <a:pt x="0" y="153211"/>
                    </a:cubicBezTo>
                    <a:cubicBezTo>
                      <a:pt x="0" y="120350"/>
                      <a:pt x="24327" y="98157"/>
                      <a:pt x="70422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6" y="32006"/>
                      <a:pt x="91761" y="32006"/>
                    </a:cubicBezTo>
                    <a:cubicBezTo>
                      <a:pt x="62313" y="32006"/>
                      <a:pt x="46947" y="45662"/>
                      <a:pt x="45243" y="69563"/>
                    </a:cubicBezTo>
                    <a:lnTo>
                      <a:pt x="6834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7" y="0"/>
                      <a:pt x="175836" y="28592"/>
                      <a:pt x="175836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800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41" y="179669"/>
                      <a:pt x="75543" y="179669"/>
                    </a:cubicBezTo>
                    <a:cubicBezTo>
                      <a:pt x="112671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9" name="Vrije vorm: vorm 58">
                <a:extLst>
                  <a:ext uri="{FF2B5EF4-FFF2-40B4-BE49-F238E27FC236}">
                    <a16:creationId xmlns:a16="http://schemas.microsoft.com/office/drawing/2014/main" id="{16AD5AC6-17E2-FDDB-042C-FF64CBA4B213}"/>
                  </a:ext>
                </a:extLst>
              </p:cNvPr>
              <p:cNvSpPr/>
              <p:nvPr/>
            </p:nvSpPr>
            <p:spPr>
              <a:xfrm>
                <a:off x="6069876" y="5976709"/>
                <a:ext cx="175834" cy="210824"/>
              </a:xfrm>
              <a:custGeom>
                <a:avLst/>
                <a:gdLst>
                  <a:gd name="connsiteX0" fmla="*/ 175834 w 175834"/>
                  <a:gd name="connsiteY0" fmla="*/ 78097 h 210824"/>
                  <a:gd name="connsiteX1" fmla="*/ 175834 w 175834"/>
                  <a:gd name="connsiteY1" fmla="*/ 205704 h 210824"/>
                  <a:gd name="connsiteX2" fmla="*/ 142117 w 175834"/>
                  <a:gd name="connsiteY2" fmla="*/ 205704 h 210824"/>
                  <a:gd name="connsiteX3" fmla="*/ 139554 w 175834"/>
                  <a:gd name="connsiteY3" fmla="*/ 178390 h 210824"/>
                  <a:gd name="connsiteX4" fmla="*/ 138277 w 175834"/>
                  <a:gd name="connsiteY4" fmla="*/ 178390 h 210824"/>
                  <a:gd name="connsiteX5" fmla="*/ 67434 w 175834"/>
                  <a:gd name="connsiteY5" fmla="*/ 210824 h 210824"/>
                  <a:gd name="connsiteX6" fmla="*/ 0 w 175834"/>
                  <a:gd name="connsiteY6" fmla="*/ 153211 h 210824"/>
                  <a:gd name="connsiteX7" fmla="*/ 70420 w 175834"/>
                  <a:gd name="connsiteY7" fmla="*/ 91754 h 210824"/>
                  <a:gd name="connsiteX8" fmla="*/ 138700 w 175834"/>
                  <a:gd name="connsiteY8" fmla="*/ 82366 h 210824"/>
                  <a:gd name="connsiteX9" fmla="*/ 138700 w 175834"/>
                  <a:gd name="connsiteY9" fmla="*/ 78097 h 210824"/>
                  <a:gd name="connsiteX10" fmla="*/ 91759 w 175834"/>
                  <a:gd name="connsiteY10" fmla="*/ 32006 h 210824"/>
                  <a:gd name="connsiteX11" fmla="*/ 45241 w 175834"/>
                  <a:gd name="connsiteY11" fmla="*/ 69563 h 210824"/>
                  <a:gd name="connsiteX12" fmla="*/ 6832 w 175834"/>
                  <a:gd name="connsiteY12" fmla="*/ 69563 h 210824"/>
                  <a:gd name="connsiteX13" fmla="*/ 93036 w 175834"/>
                  <a:gd name="connsiteY13" fmla="*/ 0 h 210824"/>
                  <a:gd name="connsiteX14" fmla="*/ 175834 w 175834"/>
                  <a:gd name="connsiteY14" fmla="*/ 78097 h 210824"/>
                  <a:gd name="connsiteX15" fmla="*/ 138700 w 175834"/>
                  <a:gd name="connsiteY15" fmla="*/ 119494 h 210824"/>
                  <a:gd name="connsiteX16" fmla="*/ 138700 w 175834"/>
                  <a:gd name="connsiteY16" fmla="*/ 110958 h 210824"/>
                  <a:gd name="connsiteX17" fmla="*/ 82798 w 175834"/>
                  <a:gd name="connsiteY17" fmla="*/ 118640 h 210824"/>
                  <a:gd name="connsiteX18" fmla="*/ 38409 w 175834"/>
                  <a:gd name="connsiteY18" fmla="*/ 151929 h 210824"/>
                  <a:gd name="connsiteX19" fmla="*/ 75543 w 175834"/>
                  <a:gd name="connsiteY19" fmla="*/ 179669 h 210824"/>
                  <a:gd name="connsiteX20" fmla="*/ 138700 w 175834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4" h="210824">
                    <a:moveTo>
                      <a:pt x="175834" y="78097"/>
                    </a:moveTo>
                    <a:lnTo>
                      <a:pt x="175834" y="205704"/>
                    </a:lnTo>
                    <a:lnTo>
                      <a:pt x="142117" y="205704"/>
                    </a:lnTo>
                    <a:lnTo>
                      <a:pt x="139554" y="178390"/>
                    </a:lnTo>
                    <a:lnTo>
                      <a:pt x="138277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0" y="210824"/>
                      <a:pt x="0" y="186924"/>
                      <a:pt x="0" y="153211"/>
                    </a:cubicBezTo>
                    <a:cubicBezTo>
                      <a:pt x="0" y="120350"/>
                      <a:pt x="24325" y="98157"/>
                      <a:pt x="70420" y="91754"/>
                    </a:cubicBezTo>
                    <a:lnTo>
                      <a:pt x="138700" y="82366"/>
                    </a:lnTo>
                    <a:lnTo>
                      <a:pt x="138700" y="78097"/>
                    </a:lnTo>
                    <a:cubicBezTo>
                      <a:pt x="138700" y="47370"/>
                      <a:pt x="123336" y="32006"/>
                      <a:pt x="91759" y="32006"/>
                    </a:cubicBezTo>
                    <a:cubicBezTo>
                      <a:pt x="62311" y="32006"/>
                      <a:pt x="46947" y="45662"/>
                      <a:pt x="45241" y="69563"/>
                    </a:cubicBezTo>
                    <a:lnTo>
                      <a:pt x="6832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8" y="0"/>
                      <a:pt x="175834" y="28592"/>
                      <a:pt x="175834" y="78097"/>
                    </a:cubicBezTo>
                    <a:close/>
                    <a:moveTo>
                      <a:pt x="138700" y="119494"/>
                    </a:moveTo>
                    <a:lnTo>
                      <a:pt x="138700" y="110958"/>
                    </a:lnTo>
                    <a:lnTo>
                      <a:pt x="82798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39" y="179669"/>
                      <a:pt x="75543" y="179669"/>
                    </a:cubicBezTo>
                    <a:cubicBezTo>
                      <a:pt x="112669" y="179669"/>
                      <a:pt x="138700" y="154063"/>
                      <a:pt x="138700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0" name="Vrije vorm: vorm 59">
                <a:extLst>
                  <a:ext uri="{FF2B5EF4-FFF2-40B4-BE49-F238E27FC236}">
                    <a16:creationId xmlns:a16="http://schemas.microsoft.com/office/drawing/2014/main" id="{2E645797-56D9-7E27-B0CA-5255A90C148A}"/>
                  </a:ext>
                </a:extLst>
              </p:cNvPr>
              <p:cNvSpPr/>
              <p:nvPr/>
            </p:nvSpPr>
            <p:spPr>
              <a:xfrm>
                <a:off x="6301810" y="5977988"/>
                <a:ext cx="113085" cy="204424"/>
              </a:xfrm>
              <a:custGeom>
                <a:avLst/>
                <a:gdLst>
                  <a:gd name="connsiteX0" fmla="*/ 113085 w 113085"/>
                  <a:gd name="connsiteY0" fmla="*/ 3413 h 204424"/>
                  <a:gd name="connsiteX1" fmla="*/ 113085 w 113085"/>
                  <a:gd name="connsiteY1" fmla="*/ 35848 h 204424"/>
                  <a:gd name="connsiteX2" fmla="*/ 95597 w 113085"/>
                  <a:gd name="connsiteY2" fmla="*/ 34569 h 204424"/>
                  <a:gd name="connsiteX3" fmla="*/ 37557 w 113085"/>
                  <a:gd name="connsiteY3" fmla="*/ 99439 h 204424"/>
                  <a:gd name="connsiteX4" fmla="*/ 37557 w 113085"/>
                  <a:gd name="connsiteY4" fmla="*/ 204425 h 204424"/>
                  <a:gd name="connsiteX5" fmla="*/ 0 w 113085"/>
                  <a:gd name="connsiteY5" fmla="*/ 204425 h 204424"/>
                  <a:gd name="connsiteX6" fmla="*/ 0 w 113085"/>
                  <a:gd name="connsiteY6" fmla="*/ 3842 h 204424"/>
                  <a:gd name="connsiteX7" fmla="*/ 33286 w 113085"/>
                  <a:gd name="connsiteY7" fmla="*/ 3842 h 204424"/>
                  <a:gd name="connsiteX8" fmla="*/ 36275 w 113085"/>
                  <a:gd name="connsiteY8" fmla="*/ 34569 h 204424"/>
                  <a:gd name="connsiteX9" fmla="*/ 37555 w 113085"/>
                  <a:gd name="connsiteY9" fmla="*/ 34569 h 204424"/>
                  <a:gd name="connsiteX10" fmla="*/ 93036 w 113085"/>
                  <a:gd name="connsiteY10" fmla="*/ 0 h 204424"/>
                  <a:gd name="connsiteX11" fmla="*/ 113085 w 113085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5" h="204424">
                    <a:moveTo>
                      <a:pt x="113085" y="3413"/>
                    </a:moveTo>
                    <a:lnTo>
                      <a:pt x="113085" y="35848"/>
                    </a:lnTo>
                    <a:cubicBezTo>
                      <a:pt x="107113" y="34996"/>
                      <a:pt x="101140" y="34569"/>
                      <a:pt x="95597" y="34569"/>
                    </a:cubicBezTo>
                    <a:cubicBezTo>
                      <a:pt x="58465" y="34569"/>
                      <a:pt x="37557" y="55479"/>
                      <a:pt x="37557" y="99439"/>
                    </a:cubicBezTo>
                    <a:lnTo>
                      <a:pt x="37557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86" y="3842"/>
                    </a:lnTo>
                    <a:lnTo>
                      <a:pt x="36275" y="34569"/>
                    </a:lnTo>
                    <a:lnTo>
                      <a:pt x="37555" y="34569"/>
                    </a:lnTo>
                    <a:cubicBezTo>
                      <a:pt x="46947" y="13230"/>
                      <a:pt x="68286" y="0"/>
                      <a:pt x="93036" y="0"/>
                    </a:cubicBezTo>
                    <a:cubicBezTo>
                      <a:pt x="100727" y="0"/>
                      <a:pt x="107543" y="1281"/>
                      <a:pt x="113085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70B08FA7-6E15-BD1B-34A1-2FAC04026D66}"/>
                  </a:ext>
                </a:extLst>
              </p:cNvPr>
              <p:cNvSpPr/>
              <p:nvPr/>
            </p:nvSpPr>
            <p:spPr>
              <a:xfrm>
                <a:off x="6434877" y="5883673"/>
                <a:ext cx="201443" cy="303860"/>
              </a:xfrm>
              <a:custGeom>
                <a:avLst/>
                <a:gdLst>
                  <a:gd name="connsiteX0" fmla="*/ 201444 w 201443"/>
                  <a:gd name="connsiteY0" fmla="*/ 0 h 303860"/>
                  <a:gd name="connsiteX1" fmla="*/ 201444 w 201443"/>
                  <a:gd name="connsiteY1" fmla="*/ 298740 h 303860"/>
                  <a:gd name="connsiteX2" fmla="*/ 167741 w 201443"/>
                  <a:gd name="connsiteY2" fmla="*/ 298740 h 303860"/>
                  <a:gd name="connsiteX3" fmla="*/ 165176 w 201443"/>
                  <a:gd name="connsiteY3" fmla="*/ 271851 h 303860"/>
                  <a:gd name="connsiteX4" fmla="*/ 163885 w 201443"/>
                  <a:gd name="connsiteY4" fmla="*/ 271851 h 303860"/>
                  <a:gd name="connsiteX5" fmla="*/ 96032 w 201443"/>
                  <a:gd name="connsiteY5" fmla="*/ 303861 h 303860"/>
                  <a:gd name="connsiteX6" fmla="*/ 0 w 201443"/>
                  <a:gd name="connsiteY6" fmla="*/ 198447 h 303860"/>
                  <a:gd name="connsiteX7" fmla="*/ 96032 w 201443"/>
                  <a:gd name="connsiteY7" fmla="*/ 93036 h 303860"/>
                  <a:gd name="connsiteX8" fmla="*/ 162611 w 201443"/>
                  <a:gd name="connsiteY8" fmla="*/ 124615 h 303860"/>
                  <a:gd name="connsiteX9" fmla="*/ 163885 w 201443"/>
                  <a:gd name="connsiteY9" fmla="*/ 124615 h 303860"/>
                  <a:gd name="connsiteX10" fmla="*/ 163885 w 201443"/>
                  <a:gd name="connsiteY10" fmla="*/ 0 h 303860"/>
                  <a:gd name="connsiteX11" fmla="*/ 201444 w 201443"/>
                  <a:gd name="connsiteY11" fmla="*/ 0 h 303860"/>
                  <a:gd name="connsiteX12" fmla="*/ 165607 w 201443"/>
                  <a:gd name="connsiteY12" fmla="*/ 198447 h 303860"/>
                  <a:gd name="connsiteX13" fmla="*/ 102004 w 201443"/>
                  <a:gd name="connsiteY13" fmla="*/ 125470 h 303860"/>
                  <a:gd name="connsiteX14" fmla="*/ 38420 w 201443"/>
                  <a:gd name="connsiteY14" fmla="*/ 198447 h 303860"/>
                  <a:gd name="connsiteX15" fmla="*/ 102004 w 201443"/>
                  <a:gd name="connsiteY15" fmla="*/ 271426 h 303860"/>
                  <a:gd name="connsiteX16" fmla="*/ 165607 w 201443"/>
                  <a:gd name="connsiteY16" fmla="*/ 198447 h 30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443" h="303860">
                    <a:moveTo>
                      <a:pt x="201444" y="0"/>
                    </a:moveTo>
                    <a:lnTo>
                      <a:pt x="201444" y="298740"/>
                    </a:lnTo>
                    <a:lnTo>
                      <a:pt x="167741" y="298740"/>
                    </a:lnTo>
                    <a:lnTo>
                      <a:pt x="165176" y="271851"/>
                    </a:lnTo>
                    <a:lnTo>
                      <a:pt x="163885" y="271851"/>
                    </a:lnTo>
                    <a:cubicBezTo>
                      <a:pt x="152370" y="290631"/>
                      <a:pt x="125913" y="303861"/>
                      <a:pt x="96032" y="303861"/>
                    </a:cubicBezTo>
                    <a:cubicBezTo>
                      <a:pt x="41397" y="303861"/>
                      <a:pt x="0" y="260331"/>
                      <a:pt x="0" y="198447"/>
                    </a:cubicBezTo>
                    <a:cubicBezTo>
                      <a:pt x="0" y="136566"/>
                      <a:pt x="41828" y="93036"/>
                      <a:pt x="96032" y="93036"/>
                    </a:cubicBezTo>
                    <a:cubicBezTo>
                      <a:pt x="123779" y="93036"/>
                      <a:pt x="150666" y="104984"/>
                      <a:pt x="162611" y="124615"/>
                    </a:cubicBezTo>
                    <a:lnTo>
                      <a:pt x="163885" y="124615"/>
                    </a:lnTo>
                    <a:lnTo>
                      <a:pt x="163885" y="0"/>
                    </a:lnTo>
                    <a:lnTo>
                      <a:pt x="201444" y="0"/>
                    </a:lnTo>
                    <a:close/>
                    <a:moveTo>
                      <a:pt x="165607" y="198447"/>
                    </a:moveTo>
                    <a:cubicBezTo>
                      <a:pt x="165607" y="153211"/>
                      <a:pt x="140837" y="125470"/>
                      <a:pt x="102004" y="125470"/>
                    </a:cubicBezTo>
                    <a:cubicBezTo>
                      <a:pt x="64033" y="125470"/>
                      <a:pt x="38420" y="153211"/>
                      <a:pt x="38420" y="198447"/>
                    </a:cubicBezTo>
                    <a:cubicBezTo>
                      <a:pt x="38420" y="243686"/>
                      <a:pt x="64033" y="271426"/>
                      <a:pt x="102004" y="271426"/>
                    </a:cubicBezTo>
                    <a:cubicBezTo>
                      <a:pt x="140837" y="271426"/>
                      <a:pt x="165607" y="243686"/>
                      <a:pt x="165607" y="19844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107A22B1-368A-18F0-7883-96CB299B484B}"/>
                  </a:ext>
                </a:extLst>
              </p:cNvPr>
              <p:cNvSpPr/>
              <p:nvPr/>
            </p:nvSpPr>
            <p:spPr>
              <a:xfrm>
                <a:off x="6682004" y="5976709"/>
                <a:ext cx="198466" cy="210824"/>
              </a:xfrm>
              <a:custGeom>
                <a:avLst/>
                <a:gdLst>
                  <a:gd name="connsiteX0" fmla="*/ 197175 w 198466"/>
                  <a:gd name="connsiteY0" fmla="*/ 114375 h 210824"/>
                  <a:gd name="connsiteX1" fmla="*/ 38420 w 198466"/>
                  <a:gd name="connsiteY1" fmla="*/ 114375 h 210824"/>
                  <a:gd name="connsiteX2" fmla="*/ 104139 w 198466"/>
                  <a:gd name="connsiteY2" fmla="*/ 178390 h 210824"/>
                  <a:gd name="connsiteX3" fmla="*/ 160047 w 198466"/>
                  <a:gd name="connsiteY3" fmla="*/ 146808 h 210824"/>
                  <a:gd name="connsiteX4" fmla="*/ 195471 w 198466"/>
                  <a:gd name="connsiteY4" fmla="*/ 146808 h 210824"/>
                  <a:gd name="connsiteX5" fmla="*/ 102865 w 198466"/>
                  <a:gd name="connsiteY5" fmla="*/ 210824 h 210824"/>
                  <a:gd name="connsiteX6" fmla="*/ 0 w 198466"/>
                  <a:gd name="connsiteY6" fmla="*/ 106693 h 210824"/>
                  <a:gd name="connsiteX7" fmla="*/ 103296 w 198466"/>
                  <a:gd name="connsiteY7" fmla="*/ 0 h 210824"/>
                  <a:gd name="connsiteX8" fmla="*/ 198466 w 198466"/>
                  <a:gd name="connsiteY8" fmla="*/ 98157 h 210824"/>
                  <a:gd name="connsiteX9" fmla="*/ 197175 w 198466"/>
                  <a:gd name="connsiteY9" fmla="*/ 114375 h 210824"/>
                  <a:gd name="connsiteX10" fmla="*/ 40124 w 198466"/>
                  <a:gd name="connsiteY10" fmla="*/ 84927 h 210824"/>
                  <a:gd name="connsiteX11" fmla="*/ 160477 w 198466"/>
                  <a:gd name="connsiteY11" fmla="*/ 84927 h 210824"/>
                  <a:gd name="connsiteX12" fmla="*/ 103296 w 198466"/>
                  <a:gd name="connsiteY12" fmla="*/ 31152 h 210824"/>
                  <a:gd name="connsiteX13" fmla="*/ 40124 w 198466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66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1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101" y="210824"/>
                      <a:pt x="102865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96" y="0"/>
                    </a:cubicBezTo>
                    <a:cubicBezTo>
                      <a:pt x="158773" y="0"/>
                      <a:pt x="198466" y="38836"/>
                      <a:pt x="198466" y="98157"/>
                    </a:cubicBezTo>
                    <a:cubicBezTo>
                      <a:pt x="198466" y="104132"/>
                      <a:pt x="198036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77" y="84927"/>
                    </a:lnTo>
                    <a:cubicBezTo>
                      <a:pt x="155778" y="48653"/>
                      <a:pt x="134021" y="31152"/>
                      <a:pt x="103296" y="31152"/>
                    </a:cubicBezTo>
                    <a:cubicBezTo>
                      <a:pt x="71279" y="31152"/>
                      <a:pt x="46958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C9F9A163-E27F-1E81-A14F-2D336CC727D0}"/>
                  </a:ext>
                </a:extLst>
              </p:cNvPr>
              <p:cNvSpPr/>
              <p:nvPr/>
            </p:nvSpPr>
            <p:spPr>
              <a:xfrm>
                <a:off x="6926495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67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55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67" y="34569"/>
                    </a:lnTo>
                    <a:lnTo>
                      <a:pt x="37559" y="34569"/>
                    </a:lnTo>
                    <a:cubicBezTo>
                      <a:pt x="46939" y="13230"/>
                      <a:pt x="68284" y="0"/>
                      <a:pt x="93036" y="0"/>
                    </a:cubicBezTo>
                    <a:cubicBezTo>
                      <a:pt x="100713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519DC2CE-7456-232D-1708-AECB29A4620E}"/>
                  </a:ext>
                </a:extLst>
              </p:cNvPr>
              <p:cNvSpPr/>
              <p:nvPr/>
            </p:nvSpPr>
            <p:spPr>
              <a:xfrm>
                <a:off x="7067206" y="5894769"/>
                <a:ext cx="51208" cy="287644"/>
              </a:xfrm>
              <a:custGeom>
                <a:avLst/>
                <a:gdLst>
                  <a:gd name="connsiteX0" fmla="*/ 0 w 51208"/>
                  <a:gd name="connsiteY0" fmla="*/ 25604 h 287644"/>
                  <a:gd name="connsiteX1" fmla="*/ 25613 w 51208"/>
                  <a:gd name="connsiteY1" fmla="*/ 0 h 287644"/>
                  <a:gd name="connsiteX2" fmla="*/ 51208 w 51208"/>
                  <a:gd name="connsiteY2" fmla="*/ 25604 h 287644"/>
                  <a:gd name="connsiteX3" fmla="*/ 25613 w 51208"/>
                  <a:gd name="connsiteY3" fmla="*/ 51210 h 287644"/>
                  <a:gd name="connsiteX4" fmla="*/ 0 w 51208"/>
                  <a:gd name="connsiteY4" fmla="*/ 25604 h 287644"/>
                  <a:gd name="connsiteX5" fmla="*/ 6834 w 51208"/>
                  <a:gd name="connsiteY5" fmla="*/ 87061 h 287644"/>
                  <a:gd name="connsiteX6" fmla="*/ 44375 w 51208"/>
                  <a:gd name="connsiteY6" fmla="*/ 87061 h 287644"/>
                  <a:gd name="connsiteX7" fmla="*/ 44375 w 51208"/>
                  <a:gd name="connsiteY7" fmla="*/ 287644 h 287644"/>
                  <a:gd name="connsiteX8" fmla="*/ 6834 w 51208"/>
                  <a:gd name="connsiteY8" fmla="*/ 287644 h 287644"/>
                  <a:gd name="connsiteX9" fmla="*/ 6834 w 51208"/>
                  <a:gd name="connsiteY9" fmla="*/ 87061 h 28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208" h="287644">
                    <a:moveTo>
                      <a:pt x="0" y="25604"/>
                    </a:moveTo>
                    <a:cubicBezTo>
                      <a:pt x="0" y="11095"/>
                      <a:pt x="11515" y="0"/>
                      <a:pt x="25613" y="0"/>
                    </a:cubicBezTo>
                    <a:cubicBezTo>
                      <a:pt x="39693" y="0"/>
                      <a:pt x="51208" y="11095"/>
                      <a:pt x="51208" y="25604"/>
                    </a:cubicBezTo>
                    <a:cubicBezTo>
                      <a:pt x="51208" y="40115"/>
                      <a:pt x="39693" y="51210"/>
                      <a:pt x="25613" y="51210"/>
                    </a:cubicBezTo>
                    <a:cubicBezTo>
                      <a:pt x="11515" y="51210"/>
                      <a:pt x="0" y="40115"/>
                      <a:pt x="0" y="25604"/>
                    </a:cubicBezTo>
                    <a:close/>
                    <a:moveTo>
                      <a:pt x="6834" y="87061"/>
                    </a:moveTo>
                    <a:lnTo>
                      <a:pt x="44375" y="87061"/>
                    </a:lnTo>
                    <a:lnTo>
                      <a:pt x="44375" y="287644"/>
                    </a:lnTo>
                    <a:lnTo>
                      <a:pt x="6834" y="287644"/>
                    </a:lnTo>
                    <a:lnTo>
                      <a:pt x="6834" y="87061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C31FD650-A9B4-388A-CFB6-09CB9A8360E4}"/>
                  </a:ext>
                </a:extLst>
              </p:cNvPr>
              <p:cNvSpPr/>
              <p:nvPr/>
            </p:nvSpPr>
            <p:spPr>
              <a:xfrm>
                <a:off x="7168959" y="5976709"/>
                <a:ext cx="175400" cy="205703"/>
              </a:xfrm>
              <a:custGeom>
                <a:avLst/>
                <a:gdLst>
                  <a:gd name="connsiteX0" fmla="*/ 175400 w 175400"/>
                  <a:gd name="connsiteY0" fmla="*/ 78952 h 205703"/>
                  <a:gd name="connsiteX1" fmla="*/ 175400 w 175400"/>
                  <a:gd name="connsiteY1" fmla="*/ 205704 h 205703"/>
                  <a:gd name="connsiteX2" fmla="*/ 137841 w 175400"/>
                  <a:gd name="connsiteY2" fmla="*/ 205704 h 205703"/>
                  <a:gd name="connsiteX3" fmla="*/ 137841 w 175400"/>
                  <a:gd name="connsiteY3" fmla="*/ 93461 h 205703"/>
                  <a:gd name="connsiteX4" fmla="*/ 92606 w 175400"/>
                  <a:gd name="connsiteY4" fmla="*/ 33286 h 205703"/>
                  <a:gd name="connsiteX5" fmla="*/ 37559 w 175400"/>
                  <a:gd name="connsiteY5" fmla="*/ 96449 h 205703"/>
                  <a:gd name="connsiteX6" fmla="*/ 37559 w 175400"/>
                  <a:gd name="connsiteY6" fmla="*/ 205704 h 205703"/>
                  <a:gd name="connsiteX7" fmla="*/ 0 w 175400"/>
                  <a:gd name="connsiteY7" fmla="*/ 205704 h 205703"/>
                  <a:gd name="connsiteX8" fmla="*/ 0 w 175400"/>
                  <a:gd name="connsiteY8" fmla="*/ 5121 h 205703"/>
                  <a:gd name="connsiteX9" fmla="*/ 33721 w 175400"/>
                  <a:gd name="connsiteY9" fmla="*/ 5121 h 205703"/>
                  <a:gd name="connsiteX10" fmla="*/ 36267 w 175400"/>
                  <a:gd name="connsiteY10" fmla="*/ 32006 h 205703"/>
                  <a:gd name="connsiteX11" fmla="*/ 37559 w 175400"/>
                  <a:gd name="connsiteY11" fmla="*/ 32006 h 205703"/>
                  <a:gd name="connsiteX12" fmla="*/ 102847 w 175400"/>
                  <a:gd name="connsiteY12" fmla="*/ 0 h 205703"/>
                  <a:gd name="connsiteX13" fmla="*/ 175400 w 175400"/>
                  <a:gd name="connsiteY13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5400" h="205703">
                    <a:moveTo>
                      <a:pt x="175400" y="78952"/>
                    </a:moveTo>
                    <a:lnTo>
                      <a:pt x="175400" y="205704"/>
                    </a:lnTo>
                    <a:lnTo>
                      <a:pt x="137841" y="205704"/>
                    </a:lnTo>
                    <a:lnTo>
                      <a:pt x="137841" y="93461"/>
                    </a:lnTo>
                    <a:cubicBezTo>
                      <a:pt x="137841" y="49079"/>
                      <a:pt x="121627" y="33286"/>
                      <a:pt x="92606" y="33286"/>
                    </a:cubicBezTo>
                    <a:cubicBezTo>
                      <a:pt x="59316" y="33286"/>
                      <a:pt x="37559" y="54200"/>
                      <a:pt x="37559" y="96449"/>
                    </a:cubicBezTo>
                    <a:lnTo>
                      <a:pt x="37559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21" y="5121"/>
                    </a:lnTo>
                    <a:lnTo>
                      <a:pt x="36267" y="32006"/>
                    </a:lnTo>
                    <a:lnTo>
                      <a:pt x="37559" y="32006"/>
                    </a:lnTo>
                    <a:cubicBezTo>
                      <a:pt x="50348" y="11947"/>
                      <a:pt x="74257" y="0"/>
                      <a:pt x="102847" y="0"/>
                    </a:cubicBezTo>
                    <a:cubicBezTo>
                      <a:pt x="146810" y="0"/>
                      <a:pt x="175400" y="28592"/>
                      <a:pt x="175400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98FF879D-219E-0E54-614B-61C5814E05BA}"/>
                  </a:ext>
                </a:extLst>
              </p:cNvPr>
              <p:cNvSpPr/>
              <p:nvPr/>
            </p:nvSpPr>
            <p:spPr>
              <a:xfrm>
                <a:off x="7378277" y="5976709"/>
                <a:ext cx="198448" cy="306421"/>
              </a:xfrm>
              <a:custGeom>
                <a:avLst/>
                <a:gdLst>
                  <a:gd name="connsiteX0" fmla="*/ 198448 w 198448"/>
                  <a:gd name="connsiteY0" fmla="*/ 23045 h 306421"/>
                  <a:gd name="connsiteX1" fmla="*/ 161302 w 198448"/>
                  <a:gd name="connsiteY1" fmla="*/ 26031 h 306421"/>
                  <a:gd name="connsiteX2" fmla="*/ 178377 w 198448"/>
                  <a:gd name="connsiteY2" fmla="*/ 73405 h 306421"/>
                  <a:gd name="connsiteX3" fmla="*/ 98148 w 198448"/>
                  <a:gd name="connsiteY3" fmla="*/ 146808 h 306421"/>
                  <a:gd name="connsiteX4" fmla="*/ 61881 w 198448"/>
                  <a:gd name="connsiteY4" fmla="*/ 139981 h 306421"/>
                  <a:gd name="connsiteX5" fmla="*/ 42671 w 198448"/>
                  <a:gd name="connsiteY5" fmla="*/ 160464 h 306421"/>
                  <a:gd name="connsiteX6" fmla="*/ 67423 w 198448"/>
                  <a:gd name="connsiteY6" fmla="*/ 177963 h 306421"/>
                  <a:gd name="connsiteX7" fmla="*/ 132299 w 198448"/>
                  <a:gd name="connsiteY7" fmla="*/ 177963 h 306421"/>
                  <a:gd name="connsiteX8" fmla="*/ 198448 w 198448"/>
                  <a:gd name="connsiteY8" fmla="*/ 236856 h 306421"/>
                  <a:gd name="connsiteX9" fmla="*/ 96013 w 198448"/>
                  <a:gd name="connsiteY9" fmla="*/ 306422 h 306421"/>
                  <a:gd name="connsiteX10" fmla="*/ 0 w 198448"/>
                  <a:gd name="connsiteY10" fmla="*/ 246247 h 306421"/>
                  <a:gd name="connsiteX11" fmla="*/ 28591 w 198448"/>
                  <a:gd name="connsiteY11" fmla="*/ 201008 h 306421"/>
                  <a:gd name="connsiteX12" fmla="*/ 8520 w 198448"/>
                  <a:gd name="connsiteY12" fmla="*/ 166012 h 306421"/>
                  <a:gd name="connsiteX13" fmla="*/ 38832 w 198448"/>
                  <a:gd name="connsiteY13" fmla="*/ 125042 h 306421"/>
                  <a:gd name="connsiteX14" fmla="*/ 17918 w 198448"/>
                  <a:gd name="connsiteY14" fmla="*/ 73405 h 306421"/>
                  <a:gd name="connsiteX15" fmla="*/ 98148 w 198448"/>
                  <a:gd name="connsiteY15" fmla="*/ 0 h 306421"/>
                  <a:gd name="connsiteX16" fmla="*/ 198448 w 198448"/>
                  <a:gd name="connsiteY16" fmla="*/ 0 h 306421"/>
                  <a:gd name="connsiteX17" fmla="*/ 198448 w 198448"/>
                  <a:gd name="connsiteY17" fmla="*/ 23045 h 306421"/>
                  <a:gd name="connsiteX18" fmla="*/ 124604 w 198448"/>
                  <a:gd name="connsiteY18" fmla="*/ 210824 h 306421"/>
                  <a:gd name="connsiteX19" fmla="*/ 68266 w 198448"/>
                  <a:gd name="connsiteY19" fmla="*/ 210824 h 306421"/>
                  <a:gd name="connsiteX20" fmla="*/ 35837 w 198448"/>
                  <a:gd name="connsiteY20" fmla="*/ 240699 h 306421"/>
                  <a:gd name="connsiteX21" fmla="*/ 98578 w 198448"/>
                  <a:gd name="connsiteY21" fmla="*/ 274413 h 306421"/>
                  <a:gd name="connsiteX22" fmla="*/ 162593 w 198448"/>
                  <a:gd name="connsiteY22" fmla="*/ 237711 h 306421"/>
                  <a:gd name="connsiteX23" fmla="*/ 124604 w 198448"/>
                  <a:gd name="connsiteY23" fmla="*/ 210824 h 306421"/>
                  <a:gd name="connsiteX24" fmla="*/ 143383 w 198448"/>
                  <a:gd name="connsiteY24" fmla="*/ 73405 h 306421"/>
                  <a:gd name="connsiteX25" fmla="*/ 98148 w 198448"/>
                  <a:gd name="connsiteY25" fmla="*/ 29444 h 306421"/>
                  <a:gd name="connsiteX26" fmla="*/ 52912 w 198448"/>
                  <a:gd name="connsiteY26" fmla="*/ 73405 h 306421"/>
                  <a:gd name="connsiteX27" fmla="*/ 98148 w 198448"/>
                  <a:gd name="connsiteY27" fmla="*/ 116933 h 306421"/>
                  <a:gd name="connsiteX28" fmla="*/ 143383 w 198448"/>
                  <a:gd name="connsiteY28" fmla="*/ 73405 h 30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8448" h="306421">
                    <a:moveTo>
                      <a:pt x="198448" y="23045"/>
                    </a:moveTo>
                    <a:lnTo>
                      <a:pt x="161302" y="26031"/>
                    </a:lnTo>
                    <a:cubicBezTo>
                      <a:pt x="172405" y="38409"/>
                      <a:pt x="178377" y="54627"/>
                      <a:pt x="178377" y="73405"/>
                    </a:cubicBezTo>
                    <a:cubicBezTo>
                      <a:pt x="178377" y="116081"/>
                      <a:pt x="146379" y="146808"/>
                      <a:pt x="98148" y="146808"/>
                    </a:cubicBezTo>
                    <a:cubicBezTo>
                      <a:pt x="84498" y="146808"/>
                      <a:pt x="72535" y="144246"/>
                      <a:pt x="61881" y="139981"/>
                    </a:cubicBezTo>
                    <a:cubicBezTo>
                      <a:pt x="50347" y="142115"/>
                      <a:pt x="42671" y="150223"/>
                      <a:pt x="42671" y="160464"/>
                    </a:cubicBezTo>
                    <a:cubicBezTo>
                      <a:pt x="42671" y="171560"/>
                      <a:pt x="51639" y="177963"/>
                      <a:pt x="67423" y="177963"/>
                    </a:cubicBezTo>
                    <a:lnTo>
                      <a:pt x="132299" y="177963"/>
                    </a:lnTo>
                    <a:cubicBezTo>
                      <a:pt x="174539" y="177963"/>
                      <a:pt x="198448" y="199302"/>
                      <a:pt x="198448" y="236856"/>
                    </a:cubicBezTo>
                    <a:cubicBezTo>
                      <a:pt x="198448" y="279535"/>
                      <a:pt x="166001" y="306422"/>
                      <a:pt x="96013" y="306422"/>
                    </a:cubicBezTo>
                    <a:cubicBezTo>
                      <a:pt x="31998" y="306422"/>
                      <a:pt x="0" y="282949"/>
                      <a:pt x="0" y="246247"/>
                    </a:cubicBezTo>
                    <a:cubicBezTo>
                      <a:pt x="0" y="225760"/>
                      <a:pt x="10242" y="209972"/>
                      <a:pt x="28591" y="201008"/>
                    </a:cubicBezTo>
                    <a:cubicBezTo>
                      <a:pt x="15784" y="193326"/>
                      <a:pt x="8520" y="181376"/>
                      <a:pt x="8520" y="166012"/>
                    </a:cubicBezTo>
                    <a:cubicBezTo>
                      <a:pt x="8520" y="146381"/>
                      <a:pt x="20896" y="131445"/>
                      <a:pt x="38832" y="125042"/>
                    </a:cubicBezTo>
                    <a:cubicBezTo>
                      <a:pt x="25595" y="112241"/>
                      <a:pt x="17918" y="94315"/>
                      <a:pt x="17918" y="73405"/>
                    </a:cubicBezTo>
                    <a:cubicBezTo>
                      <a:pt x="17918" y="30727"/>
                      <a:pt x="49935" y="0"/>
                      <a:pt x="98148" y="0"/>
                    </a:cubicBezTo>
                    <a:lnTo>
                      <a:pt x="198448" y="0"/>
                    </a:lnTo>
                    <a:lnTo>
                      <a:pt x="198448" y="23045"/>
                    </a:lnTo>
                    <a:close/>
                    <a:moveTo>
                      <a:pt x="124604" y="210824"/>
                    </a:moveTo>
                    <a:lnTo>
                      <a:pt x="68266" y="210824"/>
                    </a:lnTo>
                    <a:cubicBezTo>
                      <a:pt x="48643" y="210824"/>
                      <a:pt x="35837" y="223199"/>
                      <a:pt x="35837" y="240699"/>
                    </a:cubicBezTo>
                    <a:cubicBezTo>
                      <a:pt x="35837" y="261610"/>
                      <a:pt x="54186" y="274413"/>
                      <a:pt x="98578" y="274413"/>
                    </a:cubicBezTo>
                    <a:cubicBezTo>
                      <a:pt x="144244" y="274413"/>
                      <a:pt x="162593" y="260756"/>
                      <a:pt x="162593" y="237711"/>
                    </a:cubicBezTo>
                    <a:cubicBezTo>
                      <a:pt x="162593" y="220639"/>
                      <a:pt x="152352" y="210824"/>
                      <a:pt x="124604" y="210824"/>
                    </a:cubicBezTo>
                    <a:close/>
                    <a:moveTo>
                      <a:pt x="143383" y="73405"/>
                    </a:moveTo>
                    <a:cubicBezTo>
                      <a:pt x="143383" y="46945"/>
                      <a:pt x="126308" y="29444"/>
                      <a:pt x="98148" y="29444"/>
                    </a:cubicBezTo>
                    <a:cubicBezTo>
                      <a:pt x="69988" y="29444"/>
                      <a:pt x="52912" y="46945"/>
                      <a:pt x="52912" y="73405"/>
                    </a:cubicBezTo>
                    <a:cubicBezTo>
                      <a:pt x="52912" y="99436"/>
                      <a:pt x="69988" y="116933"/>
                      <a:pt x="98148" y="116933"/>
                    </a:cubicBezTo>
                    <a:cubicBezTo>
                      <a:pt x="126308" y="116933"/>
                      <a:pt x="143383" y="99436"/>
                      <a:pt x="143383" y="73405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614D4243-8220-BEDA-7FDF-BA471A5C904E}"/>
                  </a:ext>
                </a:extLst>
              </p:cNvPr>
              <p:cNvSpPr/>
              <p:nvPr/>
            </p:nvSpPr>
            <p:spPr>
              <a:xfrm>
                <a:off x="7594411" y="5976709"/>
                <a:ext cx="162593" cy="210824"/>
              </a:xfrm>
              <a:custGeom>
                <a:avLst/>
                <a:gdLst>
                  <a:gd name="connsiteX0" fmla="*/ 0 w 162593"/>
                  <a:gd name="connsiteY0" fmla="*/ 145102 h 210824"/>
                  <a:gd name="connsiteX1" fmla="*/ 37541 w 162593"/>
                  <a:gd name="connsiteY1" fmla="*/ 145102 h 210824"/>
                  <a:gd name="connsiteX2" fmla="*/ 83638 w 162593"/>
                  <a:gd name="connsiteY2" fmla="*/ 180524 h 210824"/>
                  <a:gd name="connsiteX3" fmla="*/ 126308 w 162593"/>
                  <a:gd name="connsiteY3" fmla="*/ 149798 h 210824"/>
                  <a:gd name="connsiteX4" fmla="*/ 85772 w 162593"/>
                  <a:gd name="connsiteY4" fmla="*/ 120775 h 210824"/>
                  <a:gd name="connsiteX5" fmla="*/ 61450 w 162593"/>
                  <a:gd name="connsiteY5" fmla="*/ 116081 h 210824"/>
                  <a:gd name="connsiteX6" fmla="*/ 2977 w 162593"/>
                  <a:gd name="connsiteY6" fmla="*/ 61454 h 210824"/>
                  <a:gd name="connsiteX7" fmla="*/ 81934 w 162593"/>
                  <a:gd name="connsiteY7" fmla="*/ 0 h 210824"/>
                  <a:gd name="connsiteX8" fmla="*/ 159186 w 162593"/>
                  <a:gd name="connsiteY8" fmla="*/ 60175 h 210824"/>
                  <a:gd name="connsiteX9" fmla="*/ 121627 w 162593"/>
                  <a:gd name="connsiteY9" fmla="*/ 60175 h 210824"/>
                  <a:gd name="connsiteX10" fmla="*/ 79799 w 162593"/>
                  <a:gd name="connsiteY10" fmla="*/ 30300 h 210824"/>
                  <a:gd name="connsiteX11" fmla="*/ 39245 w 162593"/>
                  <a:gd name="connsiteY11" fmla="*/ 59319 h 210824"/>
                  <a:gd name="connsiteX12" fmla="*/ 79369 w 162593"/>
                  <a:gd name="connsiteY12" fmla="*/ 85779 h 210824"/>
                  <a:gd name="connsiteX13" fmla="*/ 103708 w 162593"/>
                  <a:gd name="connsiteY13" fmla="*/ 90475 h 210824"/>
                  <a:gd name="connsiteX14" fmla="*/ 162593 w 162593"/>
                  <a:gd name="connsiteY14" fmla="*/ 146806 h 210824"/>
                  <a:gd name="connsiteX15" fmla="*/ 83207 w 162593"/>
                  <a:gd name="connsiteY15" fmla="*/ 210824 h 210824"/>
                  <a:gd name="connsiteX16" fmla="*/ 0 w 162593"/>
                  <a:gd name="connsiteY16" fmla="*/ 145102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2593" h="210824">
                    <a:moveTo>
                      <a:pt x="0" y="145102"/>
                    </a:moveTo>
                    <a:lnTo>
                      <a:pt x="37541" y="145102"/>
                    </a:lnTo>
                    <a:cubicBezTo>
                      <a:pt x="40536" y="168147"/>
                      <a:pt x="58042" y="180524"/>
                      <a:pt x="83638" y="180524"/>
                    </a:cubicBezTo>
                    <a:cubicBezTo>
                      <a:pt x="109681" y="180524"/>
                      <a:pt x="126308" y="167720"/>
                      <a:pt x="126308" y="149798"/>
                    </a:cubicBezTo>
                    <a:cubicBezTo>
                      <a:pt x="126308" y="135710"/>
                      <a:pt x="116084" y="126749"/>
                      <a:pt x="85772" y="120775"/>
                    </a:cubicBezTo>
                    <a:lnTo>
                      <a:pt x="61450" y="116081"/>
                    </a:lnTo>
                    <a:cubicBezTo>
                      <a:pt x="21757" y="108397"/>
                      <a:pt x="2977" y="90475"/>
                      <a:pt x="2977" y="61454"/>
                    </a:cubicBezTo>
                    <a:cubicBezTo>
                      <a:pt x="2977" y="26031"/>
                      <a:pt x="32859" y="0"/>
                      <a:pt x="81934" y="0"/>
                    </a:cubicBezTo>
                    <a:cubicBezTo>
                      <a:pt x="127169" y="0"/>
                      <a:pt x="155760" y="21766"/>
                      <a:pt x="159186" y="60175"/>
                    </a:cubicBezTo>
                    <a:lnTo>
                      <a:pt x="121627" y="60175"/>
                    </a:lnTo>
                    <a:cubicBezTo>
                      <a:pt x="119492" y="41395"/>
                      <a:pt x="104982" y="30300"/>
                      <a:pt x="79799" y="30300"/>
                    </a:cubicBezTo>
                    <a:cubicBezTo>
                      <a:pt x="54204" y="30300"/>
                      <a:pt x="39245" y="41822"/>
                      <a:pt x="39245" y="59319"/>
                    </a:cubicBezTo>
                    <a:cubicBezTo>
                      <a:pt x="39245" y="71697"/>
                      <a:pt x="46509" y="79379"/>
                      <a:pt x="79369" y="85779"/>
                    </a:cubicBezTo>
                    <a:lnTo>
                      <a:pt x="103708" y="90475"/>
                    </a:lnTo>
                    <a:cubicBezTo>
                      <a:pt x="144245" y="98157"/>
                      <a:pt x="162593" y="116081"/>
                      <a:pt x="162593" y="146806"/>
                    </a:cubicBezTo>
                    <a:cubicBezTo>
                      <a:pt x="162593" y="184363"/>
                      <a:pt x="133142" y="210824"/>
                      <a:pt x="83207" y="210824"/>
                    </a:cubicBezTo>
                    <a:cubicBezTo>
                      <a:pt x="34563" y="210824"/>
                      <a:pt x="2977" y="185645"/>
                      <a:pt x="0" y="14510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8" name="Vrije vorm: vorm 67">
                <a:extLst>
                  <a:ext uri="{FF2B5EF4-FFF2-40B4-BE49-F238E27FC236}">
                    <a16:creationId xmlns:a16="http://schemas.microsoft.com/office/drawing/2014/main" id="{C91DB2F2-833A-3E34-07ED-0A5E93CAE625}"/>
                  </a:ext>
                </a:extLst>
              </p:cNvPr>
              <p:cNvSpPr/>
              <p:nvPr/>
            </p:nvSpPr>
            <p:spPr>
              <a:xfrm>
                <a:off x="7802078" y="5883673"/>
                <a:ext cx="178395" cy="298739"/>
              </a:xfrm>
              <a:custGeom>
                <a:avLst/>
                <a:gdLst>
                  <a:gd name="connsiteX0" fmla="*/ 129322 w 178395"/>
                  <a:gd name="connsiteY0" fmla="*/ 298740 h 298739"/>
                  <a:gd name="connsiteX1" fmla="*/ 38850 w 178395"/>
                  <a:gd name="connsiteY1" fmla="*/ 203567 h 298739"/>
                  <a:gd name="connsiteX2" fmla="*/ 37559 w 178395"/>
                  <a:gd name="connsiteY2" fmla="*/ 203567 h 298739"/>
                  <a:gd name="connsiteX3" fmla="*/ 37559 w 178395"/>
                  <a:gd name="connsiteY3" fmla="*/ 298740 h 298739"/>
                  <a:gd name="connsiteX4" fmla="*/ 0 w 178395"/>
                  <a:gd name="connsiteY4" fmla="*/ 298740 h 298739"/>
                  <a:gd name="connsiteX5" fmla="*/ 0 w 178395"/>
                  <a:gd name="connsiteY5" fmla="*/ 0 h 298739"/>
                  <a:gd name="connsiteX6" fmla="*/ 37559 w 178395"/>
                  <a:gd name="connsiteY6" fmla="*/ 0 h 298739"/>
                  <a:gd name="connsiteX7" fmla="*/ 37559 w 178395"/>
                  <a:gd name="connsiteY7" fmla="*/ 183938 h 298739"/>
                  <a:gd name="connsiteX8" fmla="*/ 38420 w 178395"/>
                  <a:gd name="connsiteY8" fmla="*/ 183938 h 298739"/>
                  <a:gd name="connsiteX9" fmla="*/ 127618 w 178395"/>
                  <a:gd name="connsiteY9" fmla="*/ 98157 h 298739"/>
                  <a:gd name="connsiteX10" fmla="*/ 175831 w 178395"/>
                  <a:gd name="connsiteY10" fmla="*/ 98157 h 298739"/>
                  <a:gd name="connsiteX11" fmla="*/ 77252 w 178395"/>
                  <a:gd name="connsiteY11" fmla="*/ 192899 h 298739"/>
                  <a:gd name="connsiteX12" fmla="*/ 178395 w 178395"/>
                  <a:gd name="connsiteY12" fmla="*/ 298740 h 298739"/>
                  <a:gd name="connsiteX13" fmla="*/ 129322 w 178395"/>
                  <a:gd name="connsiteY13" fmla="*/ 298740 h 29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395" h="298739">
                    <a:moveTo>
                      <a:pt x="129322" y="298740"/>
                    </a:moveTo>
                    <a:lnTo>
                      <a:pt x="38850" y="203567"/>
                    </a:lnTo>
                    <a:lnTo>
                      <a:pt x="37559" y="203567"/>
                    </a:lnTo>
                    <a:lnTo>
                      <a:pt x="37559" y="298740"/>
                    </a:lnTo>
                    <a:lnTo>
                      <a:pt x="0" y="298740"/>
                    </a:lnTo>
                    <a:lnTo>
                      <a:pt x="0" y="0"/>
                    </a:lnTo>
                    <a:lnTo>
                      <a:pt x="37559" y="0"/>
                    </a:lnTo>
                    <a:lnTo>
                      <a:pt x="37559" y="183938"/>
                    </a:lnTo>
                    <a:lnTo>
                      <a:pt x="38420" y="183938"/>
                    </a:lnTo>
                    <a:lnTo>
                      <a:pt x="127618" y="98157"/>
                    </a:lnTo>
                    <a:lnTo>
                      <a:pt x="175831" y="98157"/>
                    </a:lnTo>
                    <a:lnTo>
                      <a:pt x="77252" y="192899"/>
                    </a:lnTo>
                    <a:lnTo>
                      <a:pt x="178395" y="298740"/>
                    </a:lnTo>
                    <a:lnTo>
                      <a:pt x="129322" y="29874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9" name="Vrije vorm: vorm 68">
                <a:extLst>
                  <a:ext uri="{FF2B5EF4-FFF2-40B4-BE49-F238E27FC236}">
                    <a16:creationId xmlns:a16="http://schemas.microsoft.com/office/drawing/2014/main" id="{694AD317-C643-FAB8-693B-A41A0C119F9F}"/>
                  </a:ext>
                </a:extLst>
              </p:cNvPr>
              <p:cNvSpPr/>
              <p:nvPr/>
            </p:nvSpPr>
            <p:spPr>
              <a:xfrm>
                <a:off x="7997226" y="5976709"/>
                <a:ext cx="175830" cy="210824"/>
              </a:xfrm>
              <a:custGeom>
                <a:avLst/>
                <a:gdLst>
                  <a:gd name="connsiteX0" fmla="*/ 175830 w 175830"/>
                  <a:gd name="connsiteY0" fmla="*/ 78097 h 210824"/>
                  <a:gd name="connsiteX1" fmla="*/ 175830 w 175830"/>
                  <a:gd name="connsiteY1" fmla="*/ 205704 h 210824"/>
                  <a:gd name="connsiteX2" fmla="*/ 142110 w 175830"/>
                  <a:gd name="connsiteY2" fmla="*/ 205704 h 210824"/>
                  <a:gd name="connsiteX3" fmla="*/ 139563 w 175830"/>
                  <a:gd name="connsiteY3" fmla="*/ 178390 h 210824"/>
                  <a:gd name="connsiteX4" fmla="*/ 138272 w 175830"/>
                  <a:gd name="connsiteY4" fmla="*/ 178390 h 210824"/>
                  <a:gd name="connsiteX5" fmla="*/ 67441 w 175830"/>
                  <a:gd name="connsiteY5" fmla="*/ 210824 h 210824"/>
                  <a:gd name="connsiteX6" fmla="*/ 0 w 175830"/>
                  <a:gd name="connsiteY6" fmla="*/ 153211 h 210824"/>
                  <a:gd name="connsiteX7" fmla="*/ 70418 w 175830"/>
                  <a:gd name="connsiteY7" fmla="*/ 91754 h 210824"/>
                  <a:gd name="connsiteX8" fmla="*/ 138702 w 175830"/>
                  <a:gd name="connsiteY8" fmla="*/ 82366 h 210824"/>
                  <a:gd name="connsiteX9" fmla="*/ 138702 w 175830"/>
                  <a:gd name="connsiteY9" fmla="*/ 78097 h 210824"/>
                  <a:gd name="connsiteX10" fmla="*/ 91763 w 175830"/>
                  <a:gd name="connsiteY10" fmla="*/ 32006 h 210824"/>
                  <a:gd name="connsiteX11" fmla="*/ 45236 w 175830"/>
                  <a:gd name="connsiteY11" fmla="*/ 69563 h 210824"/>
                  <a:gd name="connsiteX12" fmla="*/ 6834 w 175830"/>
                  <a:gd name="connsiteY12" fmla="*/ 69563 h 210824"/>
                  <a:gd name="connsiteX13" fmla="*/ 93036 w 175830"/>
                  <a:gd name="connsiteY13" fmla="*/ 0 h 210824"/>
                  <a:gd name="connsiteX14" fmla="*/ 175830 w 175830"/>
                  <a:gd name="connsiteY14" fmla="*/ 78097 h 210824"/>
                  <a:gd name="connsiteX15" fmla="*/ 138702 w 175830"/>
                  <a:gd name="connsiteY15" fmla="*/ 119494 h 210824"/>
                  <a:gd name="connsiteX16" fmla="*/ 138702 w 175830"/>
                  <a:gd name="connsiteY16" fmla="*/ 110958 h 210824"/>
                  <a:gd name="connsiteX17" fmla="*/ 82794 w 175830"/>
                  <a:gd name="connsiteY17" fmla="*/ 118640 h 210824"/>
                  <a:gd name="connsiteX18" fmla="*/ 38402 w 175830"/>
                  <a:gd name="connsiteY18" fmla="*/ 151929 h 210824"/>
                  <a:gd name="connsiteX19" fmla="*/ 75548 w 175830"/>
                  <a:gd name="connsiteY19" fmla="*/ 179669 h 210824"/>
                  <a:gd name="connsiteX20" fmla="*/ 138702 w 175830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0" h="210824">
                    <a:moveTo>
                      <a:pt x="175830" y="78097"/>
                    </a:moveTo>
                    <a:lnTo>
                      <a:pt x="175830" y="205704"/>
                    </a:lnTo>
                    <a:lnTo>
                      <a:pt x="142110" y="205704"/>
                    </a:lnTo>
                    <a:lnTo>
                      <a:pt x="139563" y="178390"/>
                    </a:lnTo>
                    <a:lnTo>
                      <a:pt x="138272" y="178390"/>
                    </a:lnTo>
                    <a:cubicBezTo>
                      <a:pt x="125465" y="197168"/>
                      <a:pt x="98166" y="210824"/>
                      <a:pt x="67441" y="210824"/>
                    </a:cubicBezTo>
                    <a:cubicBezTo>
                      <a:pt x="26456" y="210824"/>
                      <a:pt x="0" y="186924"/>
                      <a:pt x="0" y="153211"/>
                    </a:cubicBezTo>
                    <a:cubicBezTo>
                      <a:pt x="0" y="120350"/>
                      <a:pt x="24322" y="98157"/>
                      <a:pt x="70418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1" y="32006"/>
                      <a:pt x="91763" y="32006"/>
                    </a:cubicBezTo>
                    <a:cubicBezTo>
                      <a:pt x="62311" y="32006"/>
                      <a:pt x="46940" y="45662"/>
                      <a:pt x="45236" y="69563"/>
                    </a:cubicBezTo>
                    <a:lnTo>
                      <a:pt x="6834" y="69563"/>
                    </a:lnTo>
                    <a:cubicBezTo>
                      <a:pt x="9829" y="26458"/>
                      <a:pt x="41828" y="0"/>
                      <a:pt x="93036" y="0"/>
                    </a:cubicBezTo>
                    <a:cubicBezTo>
                      <a:pt x="145966" y="0"/>
                      <a:pt x="175830" y="28592"/>
                      <a:pt x="175830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794" y="118640"/>
                    </a:lnTo>
                    <a:cubicBezTo>
                      <a:pt x="50796" y="122909"/>
                      <a:pt x="38402" y="134858"/>
                      <a:pt x="38402" y="151929"/>
                    </a:cubicBezTo>
                    <a:cubicBezTo>
                      <a:pt x="38402" y="169002"/>
                      <a:pt x="51639" y="179669"/>
                      <a:pt x="75548" y="179669"/>
                    </a:cubicBezTo>
                    <a:cubicBezTo>
                      <a:pt x="112676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0" name="Vrije vorm: vorm 69">
                <a:extLst>
                  <a:ext uri="{FF2B5EF4-FFF2-40B4-BE49-F238E27FC236}">
                    <a16:creationId xmlns:a16="http://schemas.microsoft.com/office/drawing/2014/main" id="{F8656F20-2CB0-B120-2B07-D4CF4ED2E49C}"/>
                  </a:ext>
                </a:extLst>
              </p:cNvPr>
              <p:cNvSpPr/>
              <p:nvPr/>
            </p:nvSpPr>
            <p:spPr>
              <a:xfrm>
                <a:off x="8229162" y="5976709"/>
                <a:ext cx="301295" cy="205703"/>
              </a:xfrm>
              <a:custGeom>
                <a:avLst/>
                <a:gdLst>
                  <a:gd name="connsiteX0" fmla="*/ 301296 w 301295"/>
                  <a:gd name="connsiteY0" fmla="*/ 78952 h 205703"/>
                  <a:gd name="connsiteX1" fmla="*/ 301296 w 301295"/>
                  <a:gd name="connsiteY1" fmla="*/ 205704 h 205703"/>
                  <a:gd name="connsiteX2" fmla="*/ 263737 w 301295"/>
                  <a:gd name="connsiteY2" fmla="*/ 205704 h 205703"/>
                  <a:gd name="connsiteX3" fmla="*/ 263737 w 301295"/>
                  <a:gd name="connsiteY3" fmla="*/ 91754 h 205703"/>
                  <a:gd name="connsiteX4" fmla="*/ 221478 w 301295"/>
                  <a:gd name="connsiteY4" fmla="*/ 33286 h 205703"/>
                  <a:gd name="connsiteX5" fmla="*/ 169427 w 301295"/>
                  <a:gd name="connsiteY5" fmla="*/ 95597 h 205703"/>
                  <a:gd name="connsiteX6" fmla="*/ 169427 w 301295"/>
                  <a:gd name="connsiteY6" fmla="*/ 205704 h 205703"/>
                  <a:gd name="connsiteX7" fmla="*/ 131868 w 301295"/>
                  <a:gd name="connsiteY7" fmla="*/ 205704 h 205703"/>
                  <a:gd name="connsiteX8" fmla="*/ 131868 w 301295"/>
                  <a:gd name="connsiteY8" fmla="*/ 91754 h 205703"/>
                  <a:gd name="connsiteX9" fmla="*/ 90041 w 301295"/>
                  <a:gd name="connsiteY9" fmla="*/ 33286 h 205703"/>
                  <a:gd name="connsiteX10" fmla="*/ 37541 w 301295"/>
                  <a:gd name="connsiteY10" fmla="*/ 95597 h 205703"/>
                  <a:gd name="connsiteX11" fmla="*/ 37541 w 301295"/>
                  <a:gd name="connsiteY11" fmla="*/ 205704 h 205703"/>
                  <a:gd name="connsiteX12" fmla="*/ 0 w 301295"/>
                  <a:gd name="connsiteY12" fmla="*/ 205704 h 205703"/>
                  <a:gd name="connsiteX13" fmla="*/ 0 w 301295"/>
                  <a:gd name="connsiteY13" fmla="*/ 5121 h 205703"/>
                  <a:gd name="connsiteX14" fmla="*/ 33702 w 301295"/>
                  <a:gd name="connsiteY14" fmla="*/ 5121 h 205703"/>
                  <a:gd name="connsiteX15" fmla="*/ 36267 w 301295"/>
                  <a:gd name="connsiteY15" fmla="*/ 32006 h 205703"/>
                  <a:gd name="connsiteX16" fmla="*/ 37541 w 301295"/>
                  <a:gd name="connsiteY16" fmla="*/ 32006 h 205703"/>
                  <a:gd name="connsiteX17" fmla="*/ 100282 w 301295"/>
                  <a:gd name="connsiteY17" fmla="*/ 0 h 205703"/>
                  <a:gd name="connsiteX18" fmla="*/ 160459 w 301295"/>
                  <a:gd name="connsiteY18" fmla="*/ 37553 h 205703"/>
                  <a:gd name="connsiteX19" fmla="*/ 161732 w 301295"/>
                  <a:gd name="connsiteY19" fmla="*/ 37553 h 205703"/>
                  <a:gd name="connsiteX20" fmla="*/ 231308 w 301295"/>
                  <a:gd name="connsiteY20" fmla="*/ 0 h 205703"/>
                  <a:gd name="connsiteX21" fmla="*/ 301296 w 301295"/>
                  <a:gd name="connsiteY21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1295" h="205703">
                    <a:moveTo>
                      <a:pt x="301296" y="78952"/>
                    </a:moveTo>
                    <a:lnTo>
                      <a:pt x="301296" y="205704"/>
                    </a:lnTo>
                    <a:lnTo>
                      <a:pt x="263737" y="205704"/>
                    </a:lnTo>
                    <a:lnTo>
                      <a:pt x="263737" y="91754"/>
                    </a:lnTo>
                    <a:cubicBezTo>
                      <a:pt x="263737" y="50358"/>
                      <a:pt x="248383" y="33286"/>
                      <a:pt x="221478" y="33286"/>
                    </a:cubicBezTo>
                    <a:cubicBezTo>
                      <a:pt x="190772" y="33286"/>
                      <a:pt x="169427" y="55479"/>
                      <a:pt x="169427" y="95597"/>
                    </a:cubicBezTo>
                    <a:lnTo>
                      <a:pt x="169427" y="205704"/>
                    </a:lnTo>
                    <a:lnTo>
                      <a:pt x="131868" y="205704"/>
                    </a:lnTo>
                    <a:lnTo>
                      <a:pt x="131868" y="91754"/>
                    </a:lnTo>
                    <a:cubicBezTo>
                      <a:pt x="131868" y="49931"/>
                      <a:pt x="116927" y="33286"/>
                      <a:pt x="90041" y="33286"/>
                    </a:cubicBezTo>
                    <a:cubicBezTo>
                      <a:pt x="59316" y="33286"/>
                      <a:pt x="37541" y="55052"/>
                      <a:pt x="37541" y="95597"/>
                    </a:cubicBezTo>
                    <a:lnTo>
                      <a:pt x="37541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02" y="5121"/>
                    </a:lnTo>
                    <a:lnTo>
                      <a:pt x="36267" y="32006"/>
                    </a:lnTo>
                    <a:lnTo>
                      <a:pt x="37541" y="32006"/>
                    </a:lnTo>
                    <a:cubicBezTo>
                      <a:pt x="50347" y="11947"/>
                      <a:pt x="74669" y="0"/>
                      <a:pt x="100282" y="0"/>
                    </a:cubicBezTo>
                    <a:cubicBezTo>
                      <a:pt x="127169" y="0"/>
                      <a:pt x="149356" y="12801"/>
                      <a:pt x="160459" y="37553"/>
                    </a:cubicBezTo>
                    <a:lnTo>
                      <a:pt x="161732" y="37553"/>
                    </a:lnTo>
                    <a:cubicBezTo>
                      <a:pt x="174970" y="15361"/>
                      <a:pt x="200995" y="0"/>
                      <a:pt x="231308" y="0"/>
                    </a:cubicBezTo>
                    <a:cubicBezTo>
                      <a:pt x="272705" y="0"/>
                      <a:pt x="301296" y="28592"/>
                      <a:pt x="301296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1" name="Vrije vorm: vorm 70">
                <a:extLst>
                  <a:ext uri="{FF2B5EF4-FFF2-40B4-BE49-F238E27FC236}">
                    <a16:creationId xmlns:a16="http://schemas.microsoft.com/office/drawing/2014/main" id="{5C1B4A41-49C7-3852-4114-7EDDCE9CFDC2}"/>
                  </a:ext>
                </a:extLst>
              </p:cNvPr>
              <p:cNvSpPr/>
              <p:nvPr/>
            </p:nvSpPr>
            <p:spPr>
              <a:xfrm>
                <a:off x="8575083" y="5976709"/>
                <a:ext cx="198448" cy="210824"/>
              </a:xfrm>
              <a:custGeom>
                <a:avLst/>
                <a:gdLst>
                  <a:gd name="connsiteX0" fmla="*/ 197175 w 198448"/>
                  <a:gd name="connsiteY0" fmla="*/ 114375 h 210824"/>
                  <a:gd name="connsiteX1" fmla="*/ 38420 w 198448"/>
                  <a:gd name="connsiteY1" fmla="*/ 114375 h 210824"/>
                  <a:gd name="connsiteX2" fmla="*/ 104139 w 198448"/>
                  <a:gd name="connsiteY2" fmla="*/ 178390 h 210824"/>
                  <a:gd name="connsiteX3" fmla="*/ 160047 w 198448"/>
                  <a:gd name="connsiteY3" fmla="*/ 146808 h 210824"/>
                  <a:gd name="connsiteX4" fmla="*/ 195471 w 198448"/>
                  <a:gd name="connsiteY4" fmla="*/ 146808 h 210824"/>
                  <a:gd name="connsiteX5" fmla="*/ 102847 w 198448"/>
                  <a:gd name="connsiteY5" fmla="*/ 210824 h 210824"/>
                  <a:gd name="connsiteX6" fmla="*/ 0 w 198448"/>
                  <a:gd name="connsiteY6" fmla="*/ 106693 h 210824"/>
                  <a:gd name="connsiteX7" fmla="*/ 103278 w 198448"/>
                  <a:gd name="connsiteY7" fmla="*/ 0 h 210824"/>
                  <a:gd name="connsiteX8" fmla="*/ 198448 w 198448"/>
                  <a:gd name="connsiteY8" fmla="*/ 98157 h 210824"/>
                  <a:gd name="connsiteX9" fmla="*/ 197175 w 198448"/>
                  <a:gd name="connsiteY9" fmla="*/ 114375 h 210824"/>
                  <a:gd name="connsiteX10" fmla="*/ 40124 w 198448"/>
                  <a:gd name="connsiteY10" fmla="*/ 84927 h 210824"/>
                  <a:gd name="connsiteX11" fmla="*/ 160459 w 198448"/>
                  <a:gd name="connsiteY11" fmla="*/ 84927 h 210824"/>
                  <a:gd name="connsiteX12" fmla="*/ 103278 w 198448"/>
                  <a:gd name="connsiteY12" fmla="*/ 31152 h 210824"/>
                  <a:gd name="connsiteX13" fmla="*/ 40124 w 198448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48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2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083" y="210824"/>
                      <a:pt x="102847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78" y="0"/>
                    </a:cubicBezTo>
                    <a:cubicBezTo>
                      <a:pt x="158755" y="0"/>
                      <a:pt x="198448" y="38836"/>
                      <a:pt x="198448" y="98157"/>
                    </a:cubicBezTo>
                    <a:cubicBezTo>
                      <a:pt x="198448" y="104132"/>
                      <a:pt x="198018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59" y="84927"/>
                    </a:lnTo>
                    <a:cubicBezTo>
                      <a:pt x="155778" y="48653"/>
                      <a:pt x="134003" y="31152"/>
                      <a:pt x="103278" y="31152"/>
                    </a:cubicBezTo>
                    <a:cubicBezTo>
                      <a:pt x="71261" y="31152"/>
                      <a:pt x="46940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F165535E-0EF3-992C-50B6-EDD0673FDA53}"/>
                  </a:ext>
                </a:extLst>
              </p:cNvPr>
              <p:cNvSpPr/>
              <p:nvPr/>
            </p:nvSpPr>
            <p:spPr>
              <a:xfrm>
                <a:off x="8819556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85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73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85" y="34569"/>
                    </a:lnTo>
                    <a:lnTo>
                      <a:pt x="37559" y="34569"/>
                    </a:lnTo>
                    <a:cubicBezTo>
                      <a:pt x="46957" y="13230"/>
                      <a:pt x="68284" y="0"/>
                      <a:pt x="93036" y="0"/>
                    </a:cubicBezTo>
                    <a:cubicBezTo>
                      <a:pt x="100731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8D4AD19E-A6F9-0E6C-92FE-66498859F1A0}"/>
                </a:ext>
              </a:extLst>
            </p:cNvPr>
            <p:cNvSpPr/>
            <p:nvPr/>
          </p:nvSpPr>
          <p:spPr>
            <a:xfrm>
              <a:off x="4763501" y="5699323"/>
              <a:ext cx="824902" cy="899802"/>
            </a:xfrm>
            <a:custGeom>
              <a:avLst/>
              <a:gdLst>
                <a:gd name="connsiteX0" fmla="*/ 453121 w 824902"/>
                <a:gd name="connsiteY0" fmla="*/ 899803 h 899802"/>
                <a:gd name="connsiteX1" fmla="*/ 274717 w 824902"/>
                <a:gd name="connsiteY1" fmla="*/ 899803 h 899802"/>
                <a:gd name="connsiteX2" fmla="*/ 274717 w 824902"/>
                <a:gd name="connsiteY2" fmla="*/ 739740 h 899802"/>
                <a:gd name="connsiteX3" fmla="*/ 453128 w 824902"/>
                <a:gd name="connsiteY3" fmla="*/ 561329 h 899802"/>
                <a:gd name="connsiteX4" fmla="*/ 549434 w 824902"/>
                <a:gd name="connsiteY4" fmla="*/ 561329 h 899802"/>
                <a:gd name="connsiteX5" fmla="*/ 549434 w 824902"/>
                <a:gd name="connsiteY5" fmla="*/ 319006 h 899802"/>
                <a:gd name="connsiteX6" fmla="*/ 526554 w 824902"/>
                <a:gd name="connsiteY6" fmla="*/ 265843 h 899802"/>
                <a:gd name="connsiteX7" fmla="*/ 344548 w 824902"/>
                <a:gd name="connsiteY7" fmla="*/ 93544 h 899802"/>
                <a:gd name="connsiteX8" fmla="*/ 286974 w 824902"/>
                <a:gd name="connsiteY8" fmla="*/ 93544 h 899802"/>
                <a:gd name="connsiteX9" fmla="*/ 104966 w 824902"/>
                <a:gd name="connsiteY9" fmla="*/ 265843 h 899802"/>
                <a:gd name="connsiteX10" fmla="*/ 82089 w 824902"/>
                <a:gd name="connsiteY10" fmla="*/ 319006 h 899802"/>
                <a:gd name="connsiteX11" fmla="*/ 82089 w 824902"/>
                <a:gd name="connsiteY11" fmla="*/ 579626 h 899802"/>
                <a:gd name="connsiteX12" fmla="*/ 175315 w 824902"/>
                <a:gd name="connsiteY12" fmla="*/ 688232 h 899802"/>
                <a:gd name="connsiteX13" fmla="*/ 191956 w 824902"/>
                <a:gd name="connsiteY13" fmla="*/ 707593 h 899802"/>
                <a:gd name="connsiteX14" fmla="*/ 191963 w 824902"/>
                <a:gd name="connsiteY14" fmla="*/ 750856 h 899802"/>
                <a:gd name="connsiteX15" fmla="*/ 170370 w 824902"/>
                <a:gd name="connsiteY15" fmla="*/ 770372 h 899802"/>
                <a:gd name="connsiteX16" fmla="*/ 0 w 824902"/>
                <a:gd name="connsiteY16" fmla="*/ 579626 h 899802"/>
                <a:gd name="connsiteX17" fmla="*/ 0 w 824902"/>
                <a:gd name="connsiteY17" fmla="*/ 319006 h 899802"/>
                <a:gd name="connsiteX18" fmla="*/ 48535 w 824902"/>
                <a:gd name="connsiteY18" fmla="*/ 206229 h 899802"/>
                <a:gd name="connsiteX19" fmla="*/ 230541 w 824902"/>
                <a:gd name="connsiteY19" fmla="*/ 33929 h 899802"/>
                <a:gd name="connsiteX20" fmla="*/ 400982 w 824902"/>
                <a:gd name="connsiteY20" fmla="*/ 33929 h 899802"/>
                <a:gd name="connsiteX21" fmla="*/ 582989 w 824902"/>
                <a:gd name="connsiteY21" fmla="*/ 206229 h 899802"/>
                <a:gd name="connsiteX22" fmla="*/ 631522 w 824902"/>
                <a:gd name="connsiteY22" fmla="*/ 319006 h 899802"/>
                <a:gd name="connsiteX23" fmla="*/ 631522 w 824902"/>
                <a:gd name="connsiteY23" fmla="*/ 561329 h 899802"/>
                <a:gd name="connsiteX24" fmla="*/ 805300 w 824902"/>
                <a:gd name="connsiteY24" fmla="*/ 561329 h 899802"/>
                <a:gd name="connsiteX25" fmla="*/ 824903 w 824902"/>
                <a:gd name="connsiteY25" fmla="*/ 580933 h 899802"/>
                <a:gd name="connsiteX26" fmla="*/ 824903 w 824902"/>
                <a:gd name="connsiteY26" fmla="*/ 623814 h 899802"/>
                <a:gd name="connsiteX27" fmla="*/ 805300 w 824902"/>
                <a:gd name="connsiteY27" fmla="*/ 643418 h 899802"/>
                <a:gd name="connsiteX28" fmla="*/ 631522 w 824902"/>
                <a:gd name="connsiteY28" fmla="*/ 643418 h 899802"/>
                <a:gd name="connsiteX29" fmla="*/ 631522 w 824902"/>
                <a:gd name="connsiteY29" fmla="*/ 721400 h 899802"/>
                <a:gd name="connsiteX30" fmla="*/ 453121 w 824902"/>
                <a:gd name="connsiteY30" fmla="*/ 899801 h 899802"/>
                <a:gd name="connsiteX31" fmla="*/ 356806 w 824902"/>
                <a:gd name="connsiteY31" fmla="*/ 817717 h 899802"/>
                <a:gd name="connsiteX32" fmla="*/ 453119 w 824902"/>
                <a:gd name="connsiteY32" fmla="*/ 817717 h 899802"/>
                <a:gd name="connsiteX33" fmla="*/ 549434 w 824902"/>
                <a:gd name="connsiteY33" fmla="*/ 721400 h 899802"/>
                <a:gd name="connsiteX34" fmla="*/ 549434 w 824902"/>
                <a:gd name="connsiteY34" fmla="*/ 643418 h 899802"/>
                <a:gd name="connsiteX35" fmla="*/ 453126 w 824902"/>
                <a:gd name="connsiteY35" fmla="*/ 643418 h 899802"/>
                <a:gd name="connsiteX36" fmla="*/ 356806 w 824902"/>
                <a:gd name="connsiteY36" fmla="*/ 739740 h 899802"/>
                <a:gd name="connsiteX37" fmla="*/ 356806 w 824902"/>
                <a:gd name="connsiteY37" fmla="*/ 817717 h 89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24902" h="899802">
                  <a:moveTo>
                    <a:pt x="453121" y="899803"/>
                  </a:moveTo>
                  <a:lnTo>
                    <a:pt x="274717" y="899803"/>
                  </a:lnTo>
                  <a:lnTo>
                    <a:pt x="274717" y="739740"/>
                  </a:lnTo>
                  <a:cubicBezTo>
                    <a:pt x="274717" y="641207"/>
                    <a:pt x="354594" y="561329"/>
                    <a:pt x="453128" y="561329"/>
                  </a:cubicBezTo>
                  <a:lnTo>
                    <a:pt x="549434" y="561329"/>
                  </a:lnTo>
                  <a:lnTo>
                    <a:pt x="549434" y="319006"/>
                  </a:lnTo>
                  <a:cubicBezTo>
                    <a:pt x="549434" y="298984"/>
                    <a:pt x="541095" y="279607"/>
                    <a:pt x="526554" y="265843"/>
                  </a:cubicBezTo>
                  <a:lnTo>
                    <a:pt x="344548" y="93544"/>
                  </a:lnTo>
                  <a:cubicBezTo>
                    <a:pt x="328404" y="78262"/>
                    <a:pt x="303119" y="78262"/>
                    <a:pt x="286974" y="93544"/>
                  </a:cubicBezTo>
                  <a:lnTo>
                    <a:pt x="104966" y="265843"/>
                  </a:lnTo>
                  <a:cubicBezTo>
                    <a:pt x="90361" y="279668"/>
                    <a:pt x="82089" y="298894"/>
                    <a:pt x="82089" y="319006"/>
                  </a:cubicBezTo>
                  <a:lnTo>
                    <a:pt x="82089" y="579626"/>
                  </a:lnTo>
                  <a:cubicBezTo>
                    <a:pt x="82089" y="634551"/>
                    <a:pt x="122602" y="680192"/>
                    <a:pt x="175315" y="688232"/>
                  </a:cubicBezTo>
                  <a:cubicBezTo>
                    <a:pt x="184884" y="689692"/>
                    <a:pt x="191954" y="697913"/>
                    <a:pt x="191956" y="707593"/>
                  </a:cubicBezTo>
                  <a:lnTo>
                    <a:pt x="191963" y="750856"/>
                  </a:lnTo>
                  <a:cubicBezTo>
                    <a:pt x="191965" y="762469"/>
                    <a:pt x="181910" y="771669"/>
                    <a:pt x="170370" y="770372"/>
                  </a:cubicBezTo>
                  <a:cubicBezTo>
                    <a:pt x="74643" y="759608"/>
                    <a:pt x="0" y="678168"/>
                    <a:pt x="0" y="579626"/>
                  </a:cubicBezTo>
                  <a:lnTo>
                    <a:pt x="0" y="319006"/>
                  </a:lnTo>
                  <a:cubicBezTo>
                    <a:pt x="0" y="276535"/>
                    <a:pt x="17690" y="235428"/>
                    <a:pt x="48535" y="206229"/>
                  </a:cubicBezTo>
                  <a:lnTo>
                    <a:pt x="230541" y="33929"/>
                  </a:lnTo>
                  <a:cubicBezTo>
                    <a:pt x="278327" y="-11309"/>
                    <a:pt x="353194" y="-11310"/>
                    <a:pt x="400982" y="33929"/>
                  </a:cubicBezTo>
                  <a:lnTo>
                    <a:pt x="582989" y="206229"/>
                  </a:lnTo>
                  <a:cubicBezTo>
                    <a:pt x="613833" y="235430"/>
                    <a:pt x="631522" y="276535"/>
                    <a:pt x="631522" y="319006"/>
                  </a:cubicBezTo>
                  <a:lnTo>
                    <a:pt x="631522" y="561329"/>
                  </a:lnTo>
                  <a:lnTo>
                    <a:pt x="805300" y="561329"/>
                  </a:lnTo>
                  <a:cubicBezTo>
                    <a:pt x="816127" y="561329"/>
                    <a:pt x="824903" y="570107"/>
                    <a:pt x="824903" y="580933"/>
                  </a:cubicBezTo>
                  <a:lnTo>
                    <a:pt x="824903" y="623814"/>
                  </a:lnTo>
                  <a:cubicBezTo>
                    <a:pt x="824903" y="634640"/>
                    <a:pt x="816127" y="643418"/>
                    <a:pt x="805300" y="643418"/>
                  </a:cubicBezTo>
                  <a:lnTo>
                    <a:pt x="631522" y="643418"/>
                  </a:lnTo>
                  <a:lnTo>
                    <a:pt x="631522" y="721400"/>
                  </a:lnTo>
                  <a:cubicBezTo>
                    <a:pt x="631522" y="819929"/>
                    <a:pt x="551649" y="899801"/>
                    <a:pt x="453121" y="899801"/>
                  </a:cubicBezTo>
                  <a:close/>
                  <a:moveTo>
                    <a:pt x="356806" y="817717"/>
                  </a:moveTo>
                  <a:lnTo>
                    <a:pt x="453119" y="817717"/>
                  </a:lnTo>
                  <a:cubicBezTo>
                    <a:pt x="506227" y="817717"/>
                    <a:pt x="549434" y="774508"/>
                    <a:pt x="549434" y="721400"/>
                  </a:cubicBezTo>
                  <a:lnTo>
                    <a:pt x="549434" y="643418"/>
                  </a:lnTo>
                  <a:lnTo>
                    <a:pt x="453126" y="643418"/>
                  </a:lnTo>
                  <a:cubicBezTo>
                    <a:pt x="400015" y="643418"/>
                    <a:pt x="356806" y="686627"/>
                    <a:pt x="356806" y="739740"/>
                  </a:cubicBezTo>
                  <a:lnTo>
                    <a:pt x="356806" y="817717"/>
                  </a:lnTo>
                  <a:close/>
                </a:path>
              </a:pathLst>
            </a:custGeom>
            <a:solidFill>
              <a:srgbClr val="00315F"/>
            </a:soli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B9A346B7-9F08-6283-67A7-E925C232E0D9}"/>
                </a:ext>
              </a:extLst>
            </p:cNvPr>
            <p:cNvSpPr/>
            <p:nvPr/>
          </p:nvSpPr>
          <p:spPr>
            <a:xfrm>
              <a:off x="5216621" y="6342741"/>
              <a:ext cx="178402" cy="256384"/>
            </a:xfrm>
            <a:custGeom>
              <a:avLst/>
              <a:gdLst>
                <a:gd name="connsiteX0" fmla="*/ 0 w 178402"/>
                <a:gd name="connsiteY0" fmla="*/ 256385 h 256384"/>
                <a:gd name="connsiteX1" fmla="*/ 0 w 178402"/>
                <a:gd name="connsiteY1" fmla="*/ 174299 h 256384"/>
                <a:gd name="connsiteX2" fmla="*/ 96315 w 178402"/>
                <a:gd name="connsiteY2" fmla="*/ 77982 h 256384"/>
                <a:gd name="connsiteX3" fmla="*/ 96315 w 178402"/>
                <a:gd name="connsiteY3" fmla="*/ 0 h 256384"/>
                <a:gd name="connsiteX4" fmla="*/ 178403 w 178402"/>
                <a:gd name="connsiteY4" fmla="*/ 0 h 256384"/>
                <a:gd name="connsiteX5" fmla="*/ 178403 w 178402"/>
                <a:gd name="connsiteY5" fmla="*/ 77982 h 256384"/>
                <a:gd name="connsiteX6" fmla="*/ 0 w 178402"/>
                <a:gd name="connsiteY6" fmla="*/ 256385 h 25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402" h="256384">
                  <a:moveTo>
                    <a:pt x="0" y="256385"/>
                  </a:moveTo>
                  <a:lnTo>
                    <a:pt x="0" y="174299"/>
                  </a:lnTo>
                  <a:cubicBezTo>
                    <a:pt x="53108" y="174299"/>
                    <a:pt x="96315" y="131090"/>
                    <a:pt x="96315" y="77982"/>
                  </a:cubicBezTo>
                  <a:lnTo>
                    <a:pt x="96315" y="0"/>
                  </a:lnTo>
                  <a:lnTo>
                    <a:pt x="178403" y="0"/>
                  </a:lnTo>
                  <a:lnTo>
                    <a:pt x="178403" y="77982"/>
                  </a:lnTo>
                  <a:cubicBezTo>
                    <a:pt x="178403" y="176354"/>
                    <a:pt x="98372" y="256385"/>
                    <a:pt x="0" y="256385"/>
                  </a:cubicBezTo>
                  <a:close/>
                </a:path>
              </a:pathLst>
            </a:custGeom>
            <a:gradFill>
              <a:gsLst>
                <a:gs pos="6024">
                  <a:srgbClr val="181716"/>
                </a:gs>
                <a:gs pos="19727">
                  <a:srgbClr val="1B1826">
                    <a:alpha val="76078"/>
                  </a:srgbClr>
                </a:gs>
                <a:gs pos="37495">
                  <a:srgbClr val="241E54">
                    <a:alpha val="8627"/>
                  </a:srgbClr>
                </a:gs>
                <a:gs pos="39323">
                  <a:srgbClr val="261F5B">
                    <a:alpha val="0"/>
                  </a:srgbClr>
                </a:gs>
              </a:gsLst>
              <a:lin ang="54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0C59EC89-E4BD-5536-CACA-C4B1F8615B9B}"/>
                </a:ext>
              </a:extLst>
            </p:cNvPr>
            <p:cNvSpPr/>
            <p:nvPr/>
          </p:nvSpPr>
          <p:spPr>
            <a:xfrm>
              <a:off x="5038218" y="6260651"/>
              <a:ext cx="550186" cy="178411"/>
            </a:xfrm>
            <a:custGeom>
              <a:avLst/>
              <a:gdLst>
                <a:gd name="connsiteX0" fmla="*/ 82090 w 550186"/>
                <a:gd name="connsiteY0" fmla="*/ 178412 h 178411"/>
                <a:gd name="connsiteX1" fmla="*/ 0 w 550186"/>
                <a:gd name="connsiteY1" fmla="*/ 178412 h 178411"/>
                <a:gd name="connsiteX2" fmla="*/ 178410 w 550186"/>
                <a:gd name="connsiteY2" fmla="*/ 0 h 178411"/>
                <a:gd name="connsiteX3" fmla="*/ 530584 w 550186"/>
                <a:gd name="connsiteY3" fmla="*/ 0 h 178411"/>
                <a:gd name="connsiteX4" fmla="*/ 550186 w 550186"/>
                <a:gd name="connsiteY4" fmla="*/ 19605 h 178411"/>
                <a:gd name="connsiteX5" fmla="*/ 550186 w 550186"/>
                <a:gd name="connsiteY5" fmla="*/ 62485 h 178411"/>
                <a:gd name="connsiteX6" fmla="*/ 530584 w 550186"/>
                <a:gd name="connsiteY6" fmla="*/ 82089 h 178411"/>
                <a:gd name="connsiteX7" fmla="*/ 178410 w 550186"/>
                <a:gd name="connsiteY7" fmla="*/ 82089 h 178411"/>
                <a:gd name="connsiteX8" fmla="*/ 82090 w 550186"/>
                <a:gd name="connsiteY8" fmla="*/ 178412 h 17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186" h="178411">
                  <a:moveTo>
                    <a:pt x="82090" y="178412"/>
                  </a:moveTo>
                  <a:lnTo>
                    <a:pt x="0" y="178412"/>
                  </a:lnTo>
                  <a:cubicBezTo>
                    <a:pt x="0" y="80036"/>
                    <a:pt x="80034" y="0"/>
                    <a:pt x="178410" y="0"/>
                  </a:cubicBezTo>
                  <a:lnTo>
                    <a:pt x="530584" y="0"/>
                  </a:lnTo>
                  <a:cubicBezTo>
                    <a:pt x="541410" y="0"/>
                    <a:pt x="550186" y="8778"/>
                    <a:pt x="550186" y="19605"/>
                  </a:cubicBezTo>
                  <a:lnTo>
                    <a:pt x="550186" y="62485"/>
                  </a:lnTo>
                  <a:cubicBezTo>
                    <a:pt x="550186" y="73311"/>
                    <a:pt x="541410" y="82089"/>
                    <a:pt x="530584" y="82089"/>
                  </a:cubicBezTo>
                  <a:lnTo>
                    <a:pt x="178410" y="82089"/>
                  </a:lnTo>
                  <a:cubicBezTo>
                    <a:pt x="125298" y="82089"/>
                    <a:pt x="82090" y="125298"/>
                    <a:pt x="82090" y="178412"/>
                  </a:cubicBezTo>
                  <a:close/>
                </a:path>
              </a:pathLst>
            </a:custGeom>
            <a:gradFill>
              <a:gsLst>
                <a:gs pos="9194">
                  <a:srgbClr val="00B2BB"/>
                </a:gs>
                <a:gs pos="17465">
                  <a:srgbClr val="00B2BB">
                    <a:alpha val="96863"/>
                  </a:srgbClr>
                </a:gs>
                <a:gs pos="28213">
                  <a:srgbClr val="00B2BB">
                    <a:alpha val="88235"/>
                  </a:srgbClr>
                </a:gs>
                <a:gs pos="40329">
                  <a:srgbClr val="00B2BB">
                    <a:alpha val="73725"/>
                  </a:srgbClr>
                </a:gs>
                <a:gs pos="53448">
                  <a:srgbClr val="00B2BB">
                    <a:alpha val="53725"/>
                  </a:srgbClr>
                </a:gs>
                <a:gs pos="67212">
                  <a:srgbClr val="00B2BB">
                    <a:alpha val="28235"/>
                  </a:srgbClr>
                </a:gs>
                <a:gs pos="80593">
                  <a:srgbClr val="00B2BB">
                    <a:alpha val="0"/>
                  </a:srgbClr>
                </a:gs>
              </a:gsLst>
              <a:lin ang="108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372A1317-1A87-F9A4-F694-5094CB275C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9034" y="3197727"/>
            <a:ext cx="8092966" cy="14372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FFFADDAC-6A8D-E435-9746-3E407C7775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99797" y="898979"/>
            <a:ext cx="1092200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1D34B877-EEB7-1619-5E2F-2AA37DFD83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99033" y="5363222"/>
            <a:ext cx="8092964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F17B391A-8C6B-336C-D800-A6F2913C26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288" y="2982913"/>
            <a:ext cx="3454400" cy="3217862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6705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1CA7BE4-0173-1A19-AECD-83A2BE7866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2513" y="402772"/>
            <a:ext cx="11397344" cy="4136572"/>
          </a:xfrm>
          <a:solidFill>
            <a:schemeClr val="bg1">
              <a:lumMod val="95000"/>
            </a:schemeClr>
          </a:solidFill>
        </p:spPr>
        <p:txBody>
          <a:bodyPr tIns="39600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Voeg afbeelding via Office lint toe</a:t>
            </a:r>
            <a:endParaRPr lang="nl-NL" dirty="0"/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70998511-BAAC-02CC-924B-727743F1C0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183218"/>
            <a:ext cx="1065439" cy="14372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98A55A-54F0-3FDF-A670-E2F8FF9E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9037" y="3197727"/>
            <a:ext cx="8092964" cy="2305855"/>
          </a:xfrm>
          <a:solidFill>
            <a:schemeClr val="accent1"/>
          </a:solidFill>
        </p:spPr>
        <p:txBody>
          <a:bodyPr lIns="432000" rIns="18000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ADF9BF-CA64-7DDA-B6BB-654742A72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7545362"/>
            <a:ext cx="10515599" cy="361345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FA624-21FC-5F9D-5DBE-9F114EA5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8822" y="4784969"/>
            <a:ext cx="2597813" cy="338554"/>
          </a:xfrm>
        </p:spPr>
        <p:txBody>
          <a:bodyPr>
            <a:spAutoFit/>
          </a:bodyPr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fld id="{D7A6D8C2-0286-41B6-BBC3-C2252739DB00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50B28-8919-76DA-EB19-E8033A90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881298"/>
            <a:ext cx="6626927" cy="28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42609-0FE6-60A3-D8FF-6E9234D7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881298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‹nr.›</a:t>
            </a:fld>
            <a:endParaRPr lang="nl-NL" dirty="0"/>
          </a:p>
        </p:txBody>
      </p:sp>
      <p:grpSp>
        <p:nvGrpSpPr>
          <p:cNvPr id="52" name="Graphic 2">
            <a:extLst>
              <a:ext uri="{FF2B5EF4-FFF2-40B4-BE49-F238E27FC236}">
                <a16:creationId xmlns:a16="http://schemas.microsoft.com/office/drawing/2014/main" id="{6D6F097C-6AB7-08B9-F246-1B54863BDF11}"/>
              </a:ext>
            </a:extLst>
          </p:cNvPr>
          <p:cNvGrpSpPr/>
          <p:nvPr userDrawn="1"/>
        </p:nvGrpSpPr>
        <p:grpSpPr>
          <a:xfrm>
            <a:off x="4763501" y="5699323"/>
            <a:ext cx="4169143" cy="899802"/>
            <a:chOff x="4763501" y="5699323"/>
            <a:chExt cx="4169143" cy="899802"/>
          </a:xfrm>
        </p:grpSpPr>
        <p:grpSp>
          <p:nvGrpSpPr>
            <p:cNvPr id="53" name="Graphic 2">
              <a:extLst>
                <a:ext uri="{FF2B5EF4-FFF2-40B4-BE49-F238E27FC236}">
                  <a16:creationId xmlns:a16="http://schemas.microsoft.com/office/drawing/2014/main" id="{241AF1C4-2435-BD7C-839D-118D9659902A}"/>
                </a:ext>
              </a:extLst>
            </p:cNvPr>
            <p:cNvGrpSpPr/>
            <p:nvPr/>
          </p:nvGrpSpPr>
          <p:grpSpPr>
            <a:xfrm>
              <a:off x="5511873" y="5883673"/>
              <a:ext cx="3420771" cy="399457"/>
              <a:chOff x="5511873" y="5883673"/>
              <a:chExt cx="3420771" cy="399457"/>
            </a:xfrm>
            <a:solidFill>
              <a:srgbClr val="00315F"/>
            </a:solidFill>
          </p:grpSpPr>
          <p:sp>
            <p:nvSpPr>
              <p:cNvPr id="57" name="Vrije vorm: vorm 56">
                <a:extLst>
                  <a:ext uri="{FF2B5EF4-FFF2-40B4-BE49-F238E27FC236}">
                    <a16:creationId xmlns:a16="http://schemas.microsoft.com/office/drawing/2014/main" id="{9E6C7209-534A-EFEC-4360-BE40985B729A}"/>
                  </a:ext>
                </a:extLst>
              </p:cNvPr>
              <p:cNvSpPr/>
              <p:nvPr/>
            </p:nvSpPr>
            <p:spPr>
              <a:xfrm>
                <a:off x="5511873" y="5981830"/>
                <a:ext cx="317517" cy="200582"/>
              </a:xfrm>
              <a:custGeom>
                <a:avLst/>
                <a:gdLst>
                  <a:gd name="connsiteX0" fmla="*/ 0 w 317517"/>
                  <a:gd name="connsiteY0" fmla="*/ 0 h 200582"/>
                  <a:gd name="connsiteX1" fmla="*/ 38832 w 317517"/>
                  <a:gd name="connsiteY1" fmla="*/ 0 h 200582"/>
                  <a:gd name="connsiteX2" fmla="*/ 87061 w 317517"/>
                  <a:gd name="connsiteY2" fmla="*/ 152355 h 200582"/>
                  <a:gd name="connsiteX3" fmla="*/ 88337 w 317517"/>
                  <a:gd name="connsiteY3" fmla="*/ 152355 h 200582"/>
                  <a:gd name="connsiteX4" fmla="*/ 141689 w 317517"/>
                  <a:gd name="connsiteY4" fmla="*/ 0 h 200582"/>
                  <a:gd name="connsiteX5" fmla="*/ 175829 w 317517"/>
                  <a:gd name="connsiteY5" fmla="*/ 0 h 200582"/>
                  <a:gd name="connsiteX6" fmla="*/ 229173 w 317517"/>
                  <a:gd name="connsiteY6" fmla="*/ 152355 h 200582"/>
                  <a:gd name="connsiteX7" fmla="*/ 230456 w 317517"/>
                  <a:gd name="connsiteY7" fmla="*/ 152355 h 200582"/>
                  <a:gd name="connsiteX8" fmla="*/ 278680 w 317517"/>
                  <a:gd name="connsiteY8" fmla="*/ 0 h 200582"/>
                  <a:gd name="connsiteX9" fmla="*/ 317517 w 317517"/>
                  <a:gd name="connsiteY9" fmla="*/ 0 h 200582"/>
                  <a:gd name="connsiteX10" fmla="*/ 250512 w 317517"/>
                  <a:gd name="connsiteY10" fmla="*/ 200583 h 200582"/>
                  <a:gd name="connsiteX11" fmla="*/ 212103 w 317517"/>
                  <a:gd name="connsiteY11" fmla="*/ 200583 h 200582"/>
                  <a:gd name="connsiteX12" fmla="*/ 159182 w 317517"/>
                  <a:gd name="connsiteY12" fmla="*/ 49079 h 200582"/>
                  <a:gd name="connsiteX13" fmla="*/ 158330 w 317517"/>
                  <a:gd name="connsiteY13" fmla="*/ 49079 h 200582"/>
                  <a:gd name="connsiteX14" fmla="*/ 105414 w 317517"/>
                  <a:gd name="connsiteY14" fmla="*/ 200583 h 200582"/>
                  <a:gd name="connsiteX15" fmla="*/ 66998 w 317517"/>
                  <a:gd name="connsiteY15" fmla="*/ 200583 h 200582"/>
                  <a:gd name="connsiteX16" fmla="*/ 0 w 317517"/>
                  <a:gd name="connsiteY16" fmla="*/ 0 h 200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7517" h="200582">
                    <a:moveTo>
                      <a:pt x="0" y="0"/>
                    </a:moveTo>
                    <a:lnTo>
                      <a:pt x="38832" y="0"/>
                    </a:lnTo>
                    <a:lnTo>
                      <a:pt x="87061" y="152355"/>
                    </a:lnTo>
                    <a:lnTo>
                      <a:pt x="88337" y="152355"/>
                    </a:lnTo>
                    <a:lnTo>
                      <a:pt x="141689" y="0"/>
                    </a:lnTo>
                    <a:lnTo>
                      <a:pt x="175829" y="0"/>
                    </a:lnTo>
                    <a:lnTo>
                      <a:pt x="229173" y="152355"/>
                    </a:lnTo>
                    <a:lnTo>
                      <a:pt x="230456" y="152355"/>
                    </a:lnTo>
                    <a:lnTo>
                      <a:pt x="278680" y="0"/>
                    </a:lnTo>
                    <a:lnTo>
                      <a:pt x="317517" y="0"/>
                    </a:lnTo>
                    <a:lnTo>
                      <a:pt x="250512" y="200583"/>
                    </a:lnTo>
                    <a:lnTo>
                      <a:pt x="212103" y="200583"/>
                    </a:lnTo>
                    <a:lnTo>
                      <a:pt x="159182" y="49079"/>
                    </a:lnTo>
                    <a:lnTo>
                      <a:pt x="158330" y="49079"/>
                    </a:lnTo>
                    <a:lnTo>
                      <a:pt x="105414" y="200583"/>
                    </a:lnTo>
                    <a:lnTo>
                      <a:pt x="66998" y="2005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50CC95BC-44F4-9B0A-4545-728821D534F6}"/>
                  </a:ext>
                </a:extLst>
              </p:cNvPr>
              <p:cNvSpPr/>
              <p:nvPr/>
            </p:nvSpPr>
            <p:spPr>
              <a:xfrm>
                <a:off x="5848362" y="5976709"/>
                <a:ext cx="175835" cy="210824"/>
              </a:xfrm>
              <a:custGeom>
                <a:avLst/>
                <a:gdLst>
                  <a:gd name="connsiteX0" fmla="*/ 175836 w 175835"/>
                  <a:gd name="connsiteY0" fmla="*/ 78097 h 210824"/>
                  <a:gd name="connsiteX1" fmla="*/ 175836 w 175835"/>
                  <a:gd name="connsiteY1" fmla="*/ 205704 h 210824"/>
                  <a:gd name="connsiteX2" fmla="*/ 142119 w 175835"/>
                  <a:gd name="connsiteY2" fmla="*/ 205704 h 210824"/>
                  <a:gd name="connsiteX3" fmla="*/ 139554 w 175835"/>
                  <a:gd name="connsiteY3" fmla="*/ 178390 h 210824"/>
                  <a:gd name="connsiteX4" fmla="*/ 138279 w 175835"/>
                  <a:gd name="connsiteY4" fmla="*/ 178390 h 210824"/>
                  <a:gd name="connsiteX5" fmla="*/ 67434 w 175835"/>
                  <a:gd name="connsiteY5" fmla="*/ 210824 h 210824"/>
                  <a:gd name="connsiteX6" fmla="*/ 0 w 175835"/>
                  <a:gd name="connsiteY6" fmla="*/ 153211 h 210824"/>
                  <a:gd name="connsiteX7" fmla="*/ 70422 w 175835"/>
                  <a:gd name="connsiteY7" fmla="*/ 91754 h 210824"/>
                  <a:gd name="connsiteX8" fmla="*/ 138702 w 175835"/>
                  <a:gd name="connsiteY8" fmla="*/ 82366 h 210824"/>
                  <a:gd name="connsiteX9" fmla="*/ 138702 w 175835"/>
                  <a:gd name="connsiteY9" fmla="*/ 78097 h 210824"/>
                  <a:gd name="connsiteX10" fmla="*/ 91761 w 175835"/>
                  <a:gd name="connsiteY10" fmla="*/ 32006 h 210824"/>
                  <a:gd name="connsiteX11" fmla="*/ 45243 w 175835"/>
                  <a:gd name="connsiteY11" fmla="*/ 69563 h 210824"/>
                  <a:gd name="connsiteX12" fmla="*/ 6834 w 175835"/>
                  <a:gd name="connsiteY12" fmla="*/ 69563 h 210824"/>
                  <a:gd name="connsiteX13" fmla="*/ 93036 w 175835"/>
                  <a:gd name="connsiteY13" fmla="*/ 0 h 210824"/>
                  <a:gd name="connsiteX14" fmla="*/ 175836 w 175835"/>
                  <a:gd name="connsiteY14" fmla="*/ 78097 h 210824"/>
                  <a:gd name="connsiteX15" fmla="*/ 138702 w 175835"/>
                  <a:gd name="connsiteY15" fmla="*/ 119494 h 210824"/>
                  <a:gd name="connsiteX16" fmla="*/ 138702 w 175835"/>
                  <a:gd name="connsiteY16" fmla="*/ 110958 h 210824"/>
                  <a:gd name="connsiteX17" fmla="*/ 82800 w 175835"/>
                  <a:gd name="connsiteY17" fmla="*/ 118640 h 210824"/>
                  <a:gd name="connsiteX18" fmla="*/ 38409 w 175835"/>
                  <a:gd name="connsiteY18" fmla="*/ 151929 h 210824"/>
                  <a:gd name="connsiteX19" fmla="*/ 75543 w 175835"/>
                  <a:gd name="connsiteY19" fmla="*/ 179669 h 210824"/>
                  <a:gd name="connsiteX20" fmla="*/ 138702 w 175835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5" h="210824">
                    <a:moveTo>
                      <a:pt x="175836" y="78097"/>
                    </a:moveTo>
                    <a:lnTo>
                      <a:pt x="175836" y="205704"/>
                    </a:lnTo>
                    <a:lnTo>
                      <a:pt x="142119" y="205704"/>
                    </a:lnTo>
                    <a:lnTo>
                      <a:pt x="139554" y="178390"/>
                    </a:lnTo>
                    <a:lnTo>
                      <a:pt x="138279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1" y="210824"/>
                      <a:pt x="0" y="186924"/>
                      <a:pt x="0" y="153211"/>
                    </a:cubicBezTo>
                    <a:cubicBezTo>
                      <a:pt x="0" y="120350"/>
                      <a:pt x="24327" y="98157"/>
                      <a:pt x="70422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6" y="32006"/>
                      <a:pt x="91761" y="32006"/>
                    </a:cubicBezTo>
                    <a:cubicBezTo>
                      <a:pt x="62313" y="32006"/>
                      <a:pt x="46947" y="45662"/>
                      <a:pt x="45243" y="69563"/>
                    </a:cubicBezTo>
                    <a:lnTo>
                      <a:pt x="6834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7" y="0"/>
                      <a:pt x="175836" y="28592"/>
                      <a:pt x="175836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800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41" y="179669"/>
                      <a:pt x="75543" y="179669"/>
                    </a:cubicBezTo>
                    <a:cubicBezTo>
                      <a:pt x="112671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9" name="Vrije vorm: vorm 58">
                <a:extLst>
                  <a:ext uri="{FF2B5EF4-FFF2-40B4-BE49-F238E27FC236}">
                    <a16:creationId xmlns:a16="http://schemas.microsoft.com/office/drawing/2014/main" id="{16AD5AC6-17E2-FDDB-042C-FF64CBA4B213}"/>
                  </a:ext>
                </a:extLst>
              </p:cNvPr>
              <p:cNvSpPr/>
              <p:nvPr/>
            </p:nvSpPr>
            <p:spPr>
              <a:xfrm>
                <a:off x="6069876" y="5976709"/>
                <a:ext cx="175834" cy="210824"/>
              </a:xfrm>
              <a:custGeom>
                <a:avLst/>
                <a:gdLst>
                  <a:gd name="connsiteX0" fmla="*/ 175834 w 175834"/>
                  <a:gd name="connsiteY0" fmla="*/ 78097 h 210824"/>
                  <a:gd name="connsiteX1" fmla="*/ 175834 w 175834"/>
                  <a:gd name="connsiteY1" fmla="*/ 205704 h 210824"/>
                  <a:gd name="connsiteX2" fmla="*/ 142117 w 175834"/>
                  <a:gd name="connsiteY2" fmla="*/ 205704 h 210824"/>
                  <a:gd name="connsiteX3" fmla="*/ 139554 w 175834"/>
                  <a:gd name="connsiteY3" fmla="*/ 178390 h 210824"/>
                  <a:gd name="connsiteX4" fmla="*/ 138277 w 175834"/>
                  <a:gd name="connsiteY4" fmla="*/ 178390 h 210824"/>
                  <a:gd name="connsiteX5" fmla="*/ 67434 w 175834"/>
                  <a:gd name="connsiteY5" fmla="*/ 210824 h 210824"/>
                  <a:gd name="connsiteX6" fmla="*/ 0 w 175834"/>
                  <a:gd name="connsiteY6" fmla="*/ 153211 h 210824"/>
                  <a:gd name="connsiteX7" fmla="*/ 70420 w 175834"/>
                  <a:gd name="connsiteY7" fmla="*/ 91754 h 210824"/>
                  <a:gd name="connsiteX8" fmla="*/ 138700 w 175834"/>
                  <a:gd name="connsiteY8" fmla="*/ 82366 h 210824"/>
                  <a:gd name="connsiteX9" fmla="*/ 138700 w 175834"/>
                  <a:gd name="connsiteY9" fmla="*/ 78097 h 210824"/>
                  <a:gd name="connsiteX10" fmla="*/ 91759 w 175834"/>
                  <a:gd name="connsiteY10" fmla="*/ 32006 h 210824"/>
                  <a:gd name="connsiteX11" fmla="*/ 45241 w 175834"/>
                  <a:gd name="connsiteY11" fmla="*/ 69563 h 210824"/>
                  <a:gd name="connsiteX12" fmla="*/ 6832 w 175834"/>
                  <a:gd name="connsiteY12" fmla="*/ 69563 h 210824"/>
                  <a:gd name="connsiteX13" fmla="*/ 93036 w 175834"/>
                  <a:gd name="connsiteY13" fmla="*/ 0 h 210824"/>
                  <a:gd name="connsiteX14" fmla="*/ 175834 w 175834"/>
                  <a:gd name="connsiteY14" fmla="*/ 78097 h 210824"/>
                  <a:gd name="connsiteX15" fmla="*/ 138700 w 175834"/>
                  <a:gd name="connsiteY15" fmla="*/ 119494 h 210824"/>
                  <a:gd name="connsiteX16" fmla="*/ 138700 w 175834"/>
                  <a:gd name="connsiteY16" fmla="*/ 110958 h 210824"/>
                  <a:gd name="connsiteX17" fmla="*/ 82798 w 175834"/>
                  <a:gd name="connsiteY17" fmla="*/ 118640 h 210824"/>
                  <a:gd name="connsiteX18" fmla="*/ 38409 w 175834"/>
                  <a:gd name="connsiteY18" fmla="*/ 151929 h 210824"/>
                  <a:gd name="connsiteX19" fmla="*/ 75543 w 175834"/>
                  <a:gd name="connsiteY19" fmla="*/ 179669 h 210824"/>
                  <a:gd name="connsiteX20" fmla="*/ 138700 w 175834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4" h="210824">
                    <a:moveTo>
                      <a:pt x="175834" y="78097"/>
                    </a:moveTo>
                    <a:lnTo>
                      <a:pt x="175834" y="205704"/>
                    </a:lnTo>
                    <a:lnTo>
                      <a:pt x="142117" y="205704"/>
                    </a:lnTo>
                    <a:lnTo>
                      <a:pt x="139554" y="178390"/>
                    </a:lnTo>
                    <a:lnTo>
                      <a:pt x="138277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0" y="210824"/>
                      <a:pt x="0" y="186924"/>
                      <a:pt x="0" y="153211"/>
                    </a:cubicBezTo>
                    <a:cubicBezTo>
                      <a:pt x="0" y="120350"/>
                      <a:pt x="24325" y="98157"/>
                      <a:pt x="70420" y="91754"/>
                    </a:cubicBezTo>
                    <a:lnTo>
                      <a:pt x="138700" y="82366"/>
                    </a:lnTo>
                    <a:lnTo>
                      <a:pt x="138700" y="78097"/>
                    </a:lnTo>
                    <a:cubicBezTo>
                      <a:pt x="138700" y="47370"/>
                      <a:pt x="123336" y="32006"/>
                      <a:pt x="91759" y="32006"/>
                    </a:cubicBezTo>
                    <a:cubicBezTo>
                      <a:pt x="62311" y="32006"/>
                      <a:pt x="46947" y="45662"/>
                      <a:pt x="45241" y="69563"/>
                    </a:cubicBezTo>
                    <a:lnTo>
                      <a:pt x="6832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8" y="0"/>
                      <a:pt x="175834" y="28592"/>
                      <a:pt x="175834" y="78097"/>
                    </a:cubicBezTo>
                    <a:close/>
                    <a:moveTo>
                      <a:pt x="138700" y="119494"/>
                    </a:moveTo>
                    <a:lnTo>
                      <a:pt x="138700" y="110958"/>
                    </a:lnTo>
                    <a:lnTo>
                      <a:pt x="82798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39" y="179669"/>
                      <a:pt x="75543" y="179669"/>
                    </a:cubicBezTo>
                    <a:cubicBezTo>
                      <a:pt x="112669" y="179669"/>
                      <a:pt x="138700" y="154063"/>
                      <a:pt x="138700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0" name="Vrije vorm: vorm 59">
                <a:extLst>
                  <a:ext uri="{FF2B5EF4-FFF2-40B4-BE49-F238E27FC236}">
                    <a16:creationId xmlns:a16="http://schemas.microsoft.com/office/drawing/2014/main" id="{2E645797-56D9-7E27-B0CA-5255A90C148A}"/>
                  </a:ext>
                </a:extLst>
              </p:cNvPr>
              <p:cNvSpPr/>
              <p:nvPr/>
            </p:nvSpPr>
            <p:spPr>
              <a:xfrm>
                <a:off x="6301810" y="5977988"/>
                <a:ext cx="113085" cy="204424"/>
              </a:xfrm>
              <a:custGeom>
                <a:avLst/>
                <a:gdLst>
                  <a:gd name="connsiteX0" fmla="*/ 113085 w 113085"/>
                  <a:gd name="connsiteY0" fmla="*/ 3413 h 204424"/>
                  <a:gd name="connsiteX1" fmla="*/ 113085 w 113085"/>
                  <a:gd name="connsiteY1" fmla="*/ 35848 h 204424"/>
                  <a:gd name="connsiteX2" fmla="*/ 95597 w 113085"/>
                  <a:gd name="connsiteY2" fmla="*/ 34569 h 204424"/>
                  <a:gd name="connsiteX3" fmla="*/ 37557 w 113085"/>
                  <a:gd name="connsiteY3" fmla="*/ 99439 h 204424"/>
                  <a:gd name="connsiteX4" fmla="*/ 37557 w 113085"/>
                  <a:gd name="connsiteY4" fmla="*/ 204425 h 204424"/>
                  <a:gd name="connsiteX5" fmla="*/ 0 w 113085"/>
                  <a:gd name="connsiteY5" fmla="*/ 204425 h 204424"/>
                  <a:gd name="connsiteX6" fmla="*/ 0 w 113085"/>
                  <a:gd name="connsiteY6" fmla="*/ 3842 h 204424"/>
                  <a:gd name="connsiteX7" fmla="*/ 33286 w 113085"/>
                  <a:gd name="connsiteY7" fmla="*/ 3842 h 204424"/>
                  <a:gd name="connsiteX8" fmla="*/ 36275 w 113085"/>
                  <a:gd name="connsiteY8" fmla="*/ 34569 h 204424"/>
                  <a:gd name="connsiteX9" fmla="*/ 37555 w 113085"/>
                  <a:gd name="connsiteY9" fmla="*/ 34569 h 204424"/>
                  <a:gd name="connsiteX10" fmla="*/ 93036 w 113085"/>
                  <a:gd name="connsiteY10" fmla="*/ 0 h 204424"/>
                  <a:gd name="connsiteX11" fmla="*/ 113085 w 113085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5" h="204424">
                    <a:moveTo>
                      <a:pt x="113085" y="3413"/>
                    </a:moveTo>
                    <a:lnTo>
                      <a:pt x="113085" y="35848"/>
                    </a:lnTo>
                    <a:cubicBezTo>
                      <a:pt x="107113" y="34996"/>
                      <a:pt x="101140" y="34569"/>
                      <a:pt x="95597" y="34569"/>
                    </a:cubicBezTo>
                    <a:cubicBezTo>
                      <a:pt x="58465" y="34569"/>
                      <a:pt x="37557" y="55479"/>
                      <a:pt x="37557" y="99439"/>
                    </a:cubicBezTo>
                    <a:lnTo>
                      <a:pt x="37557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86" y="3842"/>
                    </a:lnTo>
                    <a:lnTo>
                      <a:pt x="36275" y="34569"/>
                    </a:lnTo>
                    <a:lnTo>
                      <a:pt x="37555" y="34569"/>
                    </a:lnTo>
                    <a:cubicBezTo>
                      <a:pt x="46947" y="13230"/>
                      <a:pt x="68286" y="0"/>
                      <a:pt x="93036" y="0"/>
                    </a:cubicBezTo>
                    <a:cubicBezTo>
                      <a:pt x="100727" y="0"/>
                      <a:pt x="107543" y="1281"/>
                      <a:pt x="113085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70B08FA7-6E15-BD1B-34A1-2FAC04026D66}"/>
                  </a:ext>
                </a:extLst>
              </p:cNvPr>
              <p:cNvSpPr/>
              <p:nvPr/>
            </p:nvSpPr>
            <p:spPr>
              <a:xfrm>
                <a:off x="6434877" y="5883673"/>
                <a:ext cx="201443" cy="303860"/>
              </a:xfrm>
              <a:custGeom>
                <a:avLst/>
                <a:gdLst>
                  <a:gd name="connsiteX0" fmla="*/ 201444 w 201443"/>
                  <a:gd name="connsiteY0" fmla="*/ 0 h 303860"/>
                  <a:gd name="connsiteX1" fmla="*/ 201444 w 201443"/>
                  <a:gd name="connsiteY1" fmla="*/ 298740 h 303860"/>
                  <a:gd name="connsiteX2" fmla="*/ 167741 w 201443"/>
                  <a:gd name="connsiteY2" fmla="*/ 298740 h 303860"/>
                  <a:gd name="connsiteX3" fmla="*/ 165176 w 201443"/>
                  <a:gd name="connsiteY3" fmla="*/ 271851 h 303860"/>
                  <a:gd name="connsiteX4" fmla="*/ 163885 w 201443"/>
                  <a:gd name="connsiteY4" fmla="*/ 271851 h 303860"/>
                  <a:gd name="connsiteX5" fmla="*/ 96032 w 201443"/>
                  <a:gd name="connsiteY5" fmla="*/ 303861 h 303860"/>
                  <a:gd name="connsiteX6" fmla="*/ 0 w 201443"/>
                  <a:gd name="connsiteY6" fmla="*/ 198447 h 303860"/>
                  <a:gd name="connsiteX7" fmla="*/ 96032 w 201443"/>
                  <a:gd name="connsiteY7" fmla="*/ 93036 h 303860"/>
                  <a:gd name="connsiteX8" fmla="*/ 162611 w 201443"/>
                  <a:gd name="connsiteY8" fmla="*/ 124615 h 303860"/>
                  <a:gd name="connsiteX9" fmla="*/ 163885 w 201443"/>
                  <a:gd name="connsiteY9" fmla="*/ 124615 h 303860"/>
                  <a:gd name="connsiteX10" fmla="*/ 163885 w 201443"/>
                  <a:gd name="connsiteY10" fmla="*/ 0 h 303860"/>
                  <a:gd name="connsiteX11" fmla="*/ 201444 w 201443"/>
                  <a:gd name="connsiteY11" fmla="*/ 0 h 303860"/>
                  <a:gd name="connsiteX12" fmla="*/ 165607 w 201443"/>
                  <a:gd name="connsiteY12" fmla="*/ 198447 h 303860"/>
                  <a:gd name="connsiteX13" fmla="*/ 102004 w 201443"/>
                  <a:gd name="connsiteY13" fmla="*/ 125470 h 303860"/>
                  <a:gd name="connsiteX14" fmla="*/ 38420 w 201443"/>
                  <a:gd name="connsiteY14" fmla="*/ 198447 h 303860"/>
                  <a:gd name="connsiteX15" fmla="*/ 102004 w 201443"/>
                  <a:gd name="connsiteY15" fmla="*/ 271426 h 303860"/>
                  <a:gd name="connsiteX16" fmla="*/ 165607 w 201443"/>
                  <a:gd name="connsiteY16" fmla="*/ 198447 h 30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443" h="303860">
                    <a:moveTo>
                      <a:pt x="201444" y="0"/>
                    </a:moveTo>
                    <a:lnTo>
                      <a:pt x="201444" y="298740"/>
                    </a:lnTo>
                    <a:lnTo>
                      <a:pt x="167741" y="298740"/>
                    </a:lnTo>
                    <a:lnTo>
                      <a:pt x="165176" y="271851"/>
                    </a:lnTo>
                    <a:lnTo>
                      <a:pt x="163885" y="271851"/>
                    </a:lnTo>
                    <a:cubicBezTo>
                      <a:pt x="152370" y="290631"/>
                      <a:pt x="125913" y="303861"/>
                      <a:pt x="96032" y="303861"/>
                    </a:cubicBezTo>
                    <a:cubicBezTo>
                      <a:pt x="41397" y="303861"/>
                      <a:pt x="0" y="260331"/>
                      <a:pt x="0" y="198447"/>
                    </a:cubicBezTo>
                    <a:cubicBezTo>
                      <a:pt x="0" y="136566"/>
                      <a:pt x="41828" y="93036"/>
                      <a:pt x="96032" y="93036"/>
                    </a:cubicBezTo>
                    <a:cubicBezTo>
                      <a:pt x="123779" y="93036"/>
                      <a:pt x="150666" y="104984"/>
                      <a:pt x="162611" y="124615"/>
                    </a:cubicBezTo>
                    <a:lnTo>
                      <a:pt x="163885" y="124615"/>
                    </a:lnTo>
                    <a:lnTo>
                      <a:pt x="163885" y="0"/>
                    </a:lnTo>
                    <a:lnTo>
                      <a:pt x="201444" y="0"/>
                    </a:lnTo>
                    <a:close/>
                    <a:moveTo>
                      <a:pt x="165607" y="198447"/>
                    </a:moveTo>
                    <a:cubicBezTo>
                      <a:pt x="165607" y="153211"/>
                      <a:pt x="140837" y="125470"/>
                      <a:pt x="102004" y="125470"/>
                    </a:cubicBezTo>
                    <a:cubicBezTo>
                      <a:pt x="64033" y="125470"/>
                      <a:pt x="38420" y="153211"/>
                      <a:pt x="38420" y="198447"/>
                    </a:cubicBezTo>
                    <a:cubicBezTo>
                      <a:pt x="38420" y="243686"/>
                      <a:pt x="64033" y="271426"/>
                      <a:pt x="102004" y="271426"/>
                    </a:cubicBezTo>
                    <a:cubicBezTo>
                      <a:pt x="140837" y="271426"/>
                      <a:pt x="165607" y="243686"/>
                      <a:pt x="165607" y="19844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107A22B1-368A-18F0-7883-96CB299B484B}"/>
                  </a:ext>
                </a:extLst>
              </p:cNvPr>
              <p:cNvSpPr/>
              <p:nvPr/>
            </p:nvSpPr>
            <p:spPr>
              <a:xfrm>
                <a:off x="6682004" y="5976709"/>
                <a:ext cx="198466" cy="210824"/>
              </a:xfrm>
              <a:custGeom>
                <a:avLst/>
                <a:gdLst>
                  <a:gd name="connsiteX0" fmla="*/ 197175 w 198466"/>
                  <a:gd name="connsiteY0" fmla="*/ 114375 h 210824"/>
                  <a:gd name="connsiteX1" fmla="*/ 38420 w 198466"/>
                  <a:gd name="connsiteY1" fmla="*/ 114375 h 210824"/>
                  <a:gd name="connsiteX2" fmla="*/ 104139 w 198466"/>
                  <a:gd name="connsiteY2" fmla="*/ 178390 h 210824"/>
                  <a:gd name="connsiteX3" fmla="*/ 160047 w 198466"/>
                  <a:gd name="connsiteY3" fmla="*/ 146808 h 210824"/>
                  <a:gd name="connsiteX4" fmla="*/ 195471 w 198466"/>
                  <a:gd name="connsiteY4" fmla="*/ 146808 h 210824"/>
                  <a:gd name="connsiteX5" fmla="*/ 102865 w 198466"/>
                  <a:gd name="connsiteY5" fmla="*/ 210824 h 210824"/>
                  <a:gd name="connsiteX6" fmla="*/ 0 w 198466"/>
                  <a:gd name="connsiteY6" fmla="*/ 106693 h 210824"/>
                  <a:gd name="connsiteX7" fmla="*/ 103296 w 198466"/>
                  <a:gd name="connsiteY7" fmla="*/ 0 h 210824"/>
                  <a:gd name="connsiteX8" fmla="*/ 198466 w 198466"/>
                  <a:gd name="connsiteY8" fmla="*/ 98157 h 210824"/>
                  <a:gd name="connsiteX9" fmla="*/ 197175 w 198466"/>
                  <a:gd name="connsiteY9" fmla="*/ 114375 h 210824"/>
                  <a:gd name="connsiteX10" fmla="*/ 40124 w 198466"/>
                  <a:gd name="connsiteY10" fmla="*/ 84927 h 210824"/>
                  <a:gd name="connsiteX11" fmla="*/ 160477 w 198466"/>
                  <a:gd name="connsiteY11" fmla="*/ 84927 h 210824"/>
                  <a:gd name="connsiteX12" fmla="*/ 103296 w 198466"/>
                  <a:gd name="connsiteY12" fmla="*/ 31152 h 210824"/>
                  <a:gd name="connsiteX13" fmla="*/ 40124 w 198466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66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1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101" y="210824"/>
                      <a:pt x="102865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96" y="0"/>
                    </a:cubicBezTo>
                    <a:cubicBezTo>
                      <a:pt x="158773" y="0"/>
                      <a:pt x="198466" y="38836"/>
                      <a:pt x="198466" y="98157"/>
                    </a:cubicBezTo>
                    <a:cubicBezTo>
                      <a:pt x="198466" y="104132"/>
                      <a:pt x="198036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77" y="84927"/>
                    </a:lnTo>
                    <a:cubicBezTo>
                      <a:pt x="155778" y="48653"/>
                      <a:pt x="134021" y="31152"/>
                      <a:pt x="103296" y="31152"/>
                    </a:cubicBezTo>
                    <a:cubicBezTo>
                      <a:pt x="71279" y="31152"/>
                      <a:pt x="46958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C9F9A163-E27F-1E81-A14F-2D336CC727D0}"/>
                  </a:ext>
                </a:extLst>
              </p:cNvPr>
              <p:cNvSpPr/>
              <p:nvPr/>
            </p:nvSpPr>
            <p:spPr>
              <a:xfrm>
                <a:off x="6926495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67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55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67" y="34569"/>
                    </a:lnTo>
                    <a:lnTo>
                      <a:pt x="37559" y="34569"/>
                    </a:lnTo>
                    <a:cubicBezTo>
                      <a:pt x="46939" y="13230"/>
                      <a:pt x="68284" y="0"/>
                      <a:pt x="93036" y="0"/>
                    </a:cubicBezTo>
                    <a:cubicBezTo>
                      <a:pt x="100713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519DC2CE-7456-232D-1708-AECB29A4620E}"/>
                  </a:ext>
                </a:extLst>
              </p:cNvPr>
              <p:cNvSpPr/>
              <p:nvPr/>
            </p:nvSpPr>
            <p:spPr>
              <a:xfrm>
                <a:off x="7067206" y="5894769"/>
                <a:ext cx="51208" cy="287644"/>
              </a:xfrm>
              <a:custGeom>
                <a:avLst/>
                <a:gdLst>
                  <a:gd name="connsiteX0" fmla="*/ 0 w 51208"/>
                  <a:gd name="connsiteY0" fmla="*/ 25604 h 287644"/>
                  <a:gd name="connsiteX1" fmla="*/ 25613 w 51208"/>
                  <a:gd name="connsiteY1" fmla="*/ 0 h 287644"/>
                  <a:gd name="connsiteX2" fmla="*/ 51208 w 51208"/>
                  <a:gd name="connsiteY2" fmla="*/ 25604 h 287644"/>
                  <a:gd name="connsiteX3" fmla="*/ 25613 w 51208"/>
                  <a:gd name="connsiteY3" fmla="*/ 51210 h 287644"/>
                  <a:gd name="connsiteX4" fmla="*/ 0 w 51208"/>
                  <a:gd name="connsiteY4" fmla="*/ 25604 h 287644"/>
                  <a:gd name="connsiteX5" fmla="*/ 6834 w 51208"/>
                  <a:gd name="connsiteY5" fmla="*/ 87061 h 287644"/>
                  <a:gd name="connsiteX6" fmla="*/ 44375 w 51208"/>
                  <a:gd name="connsiteY6" fmla="*/ 87061 h 287644"/>
                  <a:gd name="connsiteX7" fmla="*/ 44375 w 51208"/>
                  <a:gd name="connsiteY7" fmla="*/ 287644 h 287644"/>
                  <a:gd name="connsiteX8" fmla="*/ 6834 w 51208"/>
                  <a:gd name="connsiteY8" fmla="*/ 287644 h 287644"/>
                  <a:gd name="connsiteX9" fmla="*/ 6834 w 51208"/>
                  <a:gd name="connsiteY9" fmla="*/ 87061 h 28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208" h="287644">
                    <a:moveTo>
                      <a:pt x="0" y="25604"/>
                    </a:moveTo>
                    <a:cubicBezTo>
                      <a:pt x="0" y="11095"/>
                      <a:pt x="11515" y="0"/>
                      <a:pt x="25613" y="0"/>
                    </a:cubicBezTo>
                    <a:cubicBezTo>
                      <a:pt x="39693" y="0"/>
                      <a:pt x="51208" y="11095"/>
                      <a:pt x="51208" y="25604"/>
                    </a:cubicBezTo>
                    <a:cubicBezTo>
                      <a:pt x="51208" y="40115"/>
                      <a:pt x="39693" y="51210"/>
                      <a:pt x="25613" y="51210"/>
                    </a:cubicBezTo>
                    <a:cubicBezTo>
                      <a:pt x="11515" y="51210"/>
                      <a:pt x="0" y="40115"/>
                      <a:pt x="0" y="25604"/>
                    </a:cubicBezTo>
                    <a:close/>
                    <a:moveTo>
                      <a:pt x="6834" y="87061"/>
                    </a:moveTo>
                    <a:lnTo>
                      <a:pt x="44375" y="87061"/>
                    </a:lnTo>
                    <a:lnTo>
                      <a:pt x="44375" y="287644"/>
                    </a:lnTo>
                    <a:lnTo>
                      <a:pt x="6834" y="287644"/>
                    </a:lnTo>
                    <a:lnTo>
                      <a:pt x="6834" y="87061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C31FD650-A9B4-388A-CFB6-09CB9A8360E4}"/>
                  </a:ext>
                </a:extLst>
              </p:cNvPr>
              <p:cNvSpPr/>
              <p:nvPr/>
            </p:nvSpPr>
            <p:spPr>
              <a:xfrm>
                <a:off x="7168959" y="5976709"/>
                <a:ext cx="175400" cy="205703"/>
              </a:xfrm>
              <a:custGeom>
                <a:avLst/>
                <a:gdLst>
                  <a:gd name="connsiteX0" fmla="*/ 175400 w 175400"/>
                  <a:gd name="connsiteY0" fmla="*/ 78952 h 205703"/>
                  <a:gd name="connsiteX1" fmla="*/ 175400 w 175400"/>
                  <a:gd name="connsiteY1" fmla="*/ 205704 h 205703"/>
                  <a:gd name="connsiteX2" fmla="*/ 137841 w 175400"/>
                  <a:gd name="connsiteY2" fmla="*/ 205704 h 205703"/>
                  <a:gd name="connsiteX3" fmla="*/ 137841 w 175400"/>
                  <a:gd name="connsiteY3" fmla="*/ 93461 h 205703"/>
                  <a:gd name="connsiteX4" fmla="*/ 92606 w 175400"/>
                  <a:gd name="connsiteY4" fmla="*/ 33286 h 205703"/>
                  <a:gd name="connsiteX5" fmla="*/ 37559 w 175400"/>
                  <a:gd name="connsiteY5" fmla="*/ 96449 h 205703"/>
                  <a:gd name="connsiteX6" fmla="*/ 37559 w 175400"/>
                  <a:gd name="connsiteY6" fmla="*/ 205704 h 205703"/>
                  <a:gd name="connsiteX7" fmla="*/ 0 w 175400"/>
                  <a:gd name="connsiteY7" fmla="*/ 205704 h 205703"/>
                  <a:gd name="connsiteX8" fmla="*/ 0 w 175400"/>
                  <a:gd name="connsiteY8" fmla="*/ 5121 h 205703"/>
                  <a:gd name="connsiteX9" fmla="*/ 33721 w 175400"/>
                  <a:gd name="connsiteY9" fmla="*/ 5121 h 205703"/>
                  <a:gd name="connsiteX10" fmla="*/ 36267 w 175400"/>
                  <a:gd name="connsiteY10" fmla="*/ 32006 h 205703"/>
                  <a:gd name="connsiteX11" fmla="*/ 37559 w 175400"/>
                  <a:gd name="connsiteY11" fmla="*/ 32006 h 205703"/>
                  <a:gd name="connsiteX12" fmla="*/ 102847 w 175400"/>
                  <a:gd name="connsiteY12" fmla="*/ 0 h 205703"/>
                  <a:gd name="connsiteX13" fmla="*/ 175400 w 175400"/>
                  <a:gd name="connsiteY13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5400" h="205703">
                    <a:moveTo>
                      <a:pt x="175400" y="78952"/>
                    </a:moveTo>
                    <a:lnTo>
                      <a:pt x="175400" y="205704"/>
                    </a:lnTo>
                    <a:lnTo>
                      <a:pt x="137841" y="205704"/>
                    </a:lnTo>
                    <a:lnTo>
                      <a:pt x="137841" y="93461"/>
                    </a:lnTo>
                    <a:cubicBezTo>
                      <a:pt x="137841" y="49079"/>
                      <a:pt x="121627" y="33286"/>
                      <a:pt x="92606" y="33286"/>
                    </a:cubicBezTo>
                    <a:cubicBezTo>
                      <a:pt x="59316" y="33286"/>
                      <a:pt x="37559" y="54200"/>
                      <a:pt x="37559" y="96449"/>
                    </a:cubicBezTo>
                    <a:lnTo>
                      <a:pt x="37559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21" y="5121"/>
                    </a:lnTo>
                    <a:lnTo>
                      <a:pt x="36267" y="32006"/>
                    </a:lnTo>
                    <a:lnTo>
                      <a:pt x="37559" y="32006"/>
                    </a:lnTo>
                    <a:cubicBezTo>
                      <a:pt x="50348" y="11947"/>
                      <a:pt x="74257" y="0"/>
                      <a:pt x="102847" y="0"/>
                    </a:cubicBezTo>
                    <a:cubicBezTo>
                      <a:pt x="146810" y="0"/>
                      <a:pt x="175400" y="28592"/>
                      <a:pt x="175400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98FF879D-219E-0E54-614B-61C5814E05BA}"/>
                  </a:ext>
                </a:extLst>
              </p:cNvPr>
              <p:cNvSpPr/>
              <p:nvPr/>
            </p:nvSpPr>
            <p:spPr>
              <a:xfrm>
                <a:off x="7378277" y="5976709"/>
                <a:ext cx="198448" cy="306421"/>
              </a:xfrm>
              <a:custGeom>
                <a:avLst/>
                <a:gdLst>
                  <a:gd name="connsiteX0" fmla="*/ 198448 w 198448"/>
                  <a:gd name="connsiteY0" fmla="*/ 23045 h 306421"/>
                  <a:gd name="connsiteX1" fmla="*/ 161302 w 198448"/>
                  <a:gd name="connsiteY1" fmla="*/ 26031 h 306421"/>
                  <a:gd name="connsiteX2" fmla="*/ 178377 w 198448"/>
                  <a:gd name="connsiteY2" fmla="*/ 73405 h 306421"/>
                  <a:gd name="connsiteX3" fmla="*/ 98148 w 198448"/>
                  <a:gd name="connsiteY3" fmla="*/ 146808 h 306421"/>
                  <a:gd name="connsiteX4" fmla="*/ 61881 w 198448"/>
                  <a:gd name="connsiteY4" fmla="*/ 139981 h 306421"/>
                  <a:gd name="connsiteX5" fmla="*/ 42671 w 198448"/>
                  <a:gd name="connsiteY5" fmla="*/ 160464 h 306421"/>
                  <a:gd name="connsiteX6" fmla="*/ 67423 w 198448"/>
                  <a:gd name="connsiteY6" fmla="*/ 177963 h 306421"/>
                  <a:gd name="connsiteX7" fmla="*/ 132299 w 198448"/>
                  <a:gd name="connsiteY7" fmla="*/ 177963 h 306421"/>
                  <a:gd name="connsiteX8" fmla="*/ 198448 w 198448"/>
                  <a:gd name="connsiteY8" fmla="*/ 236856 h 306421"/>
                  <a:gd name="connsiteX9" fmla="*/ 96013 w 198448"/>
                  <a:gd name="connsiteY9" fmla="*/ 306422 h 306421"/>
                  <a:gd name="connsiteX10" fmla="*/ 0 w 198448"/>
                  <a:gd name="connsiteY10" fmla="*/ 246247 h 306421"/>
                  <a:gd name="connsiteX11" fmla="*/ 28591 w 198448"/>
                  <a:gd name="connsiteY11" fmla="*/ 201008 h 306421"/>
                  <a:gd name="connsiteX12" fmla="*/ 8520 w 198448"/>
                  <a:gd name="connsiteY12" fmla="*/ 166012 h 306421"/>
                  <a:gd name="connsiteX13" fmla="*/ 38832 w 198448"/>
                  <a:gd name="connsiteY13" fmla="*/ 125042 h 306421"/>
                  <a:gd name="connsiteX14" fmla="*/ 17918 w 198448"/>
                  <a:gd name="connsiteY14" fmla="*/ 73405 h 306421"/>
                  <a:gd name="connsiteX15" fmla="*/ 98148 w 198448"/>
                  <a:gd name="connsiteY15" fmla="*/ 0 h 306421"/>
                  <a:gd name="connsiteX16" fmla="*/ 198448 w 198448"/>
                  <a:gd name="connsiteY16" fmla="*/ 0 h 306421"/>
                  <a:gd name="connsiteX17" fmla="*/ 198448 w 198448"/>
                  <a:gd name="connsiteY17" fmla="*/ 23045 h 306421"/>
                  <a:gd name="connsiteX18" fmla="*/ 124604 w 198448"/>
                  <a:gd name="connsiteY18" fmla="*/ 210824 h 306421"/>
                  <a:gd name="connsiteX19" fmla="*/ 68266 w 198448"/>
                  <a:gd name="connsiteY19" fmla="*/ 210824 h 306421"/>
                  <a:gd name="connsiteX20" fmla="*/ 35837 w 198448"/>
                  <a:gd name="connsiteY20" fmla="*/ 240699 h 306421"/>
                  <a:gd name="connsiteX21" fmla="*/ 98578 w 198448"/>
                  <a:gd name="connsiteY21" fmla="*/ 274413 h 306421"/>
                  <a:gd name="connsiteX22" fmla="*/ 162593 w 198448"/>
                  <a:gd name="connsiteY22" fmla="*/ 237711 h 306421"/>
                  <a:gd name="connsiteX23" fmla="*/ 124604 w 198448"/>
                  <a:gd name="connsiteY23" fmla="*/ 210824 h 306421"/>
                  <a:gd name="connsiteX24" fmla="*/ 143383 w 198448"/>
                  <a:gd name="connsiteY24" fmla="*/ 73405 h 306421"/>
                  <a:gd name="connsiteX25" fmla="*/ 98148 w 198448"/>
                  <a:gd name="connsiteY25" fmla="*/ 29444 h 306421"/>
                  <a:gd name="connsiteX26" fmla="*/ 52912 w 198448"/>
                  <a:gd name="connsiteY26" fmla="*/ 73405 h 306421"/>
                  <a:gd name="connsiteX27" fmla="*/ 98148 w 198448"/>
                  <a:gd name="connsiteY27" fmla="*/ 116933 h 306421"/>
                  <a:gd name="connsiteX28" fmla="*/ 143383 w 198448"/>
                  <a:gd name="connsiteY28" fmla="*/ 73405 h 30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8448" h="306421">
                    <a:moveTo>
                      <a:pt x="198448" y="23045"/>
                    </a:moveTo>
                    <a:lnTo>
                      <a:pt x="161302" y="26031"/>
                    </a:lnTo>
                    <a:cubicBezTo>
                      <a:pt x="172405" y="38409"/>
                      <a:pt x="178377" y="54627"/>
                      <a:pt x="178377" y="73405"/>
                    </a:cubicBezTo>
                    <a:cubicBezTo>
                      <a:pt x="178377" y="116081"/>
                      <a:pt x="146379" y="146808"/>
                      <a:pt x="98148" y="146808"/>
                    </a:cubicBezTo>
                    <a:cubicBezTo>
                      <a:pt x="84498" y="146808"/>
                      <a:pt x="72535" y="144246"/>
                      <a:pt x="61881" y="139981"/>
                    </a:cubicBezTo>
                    <a:cubicBezTo>
                      <a:pt x="50347" y="142115"/>
                      <a:pt x="42671" y="150223"/>
                      <a:pt x="42671" y="160464"/>
                    </a:cubicBezTo>
                    <a:cubicBezTo>
                      <a:pt x="42671" y="171560"/>
                      <a:pt x="51639" y="177963"/>
                      <a:pt x="67423" y="177963"/>
                    </a:cubicBezTo>
                    <a:lnTo>
                      <a:pt x="132299" y="177963"/>
                    </a:lnTo>
                    <a:cubicBezTo>
                      <a:pt x="174539" y="177963"/>
                      <a:pt x="198448" y="199302"/>
                      <a:pt x="198448" y="236856"/>
                    </a:cubicBezTo>
                    <a:cubicBezTo>
                      <a:pt x="198448" y="279535"/>
                      <a:pt x="166001" y="306422"/>
                      <a:pt x="96013" y="306422"/>
                    </a:cubicBezTo>
                    <a:cubicBezTo>
                      <a:pt x="31998" y="306422"/>
                      <a:pt x="0" y="282949"/>
                      <a:pt x="0" y="246247"/>
                    </a:cubicBezTo>
                    <a:cubicBezTo>
                      <a:pt x="0" y="225760"/>
                      <a:pt x="10242" y="209972"/>
                      <a:pt x="28591" y="201008"/>
                    </a:cubicBezTo>
                    <a:cubicBezTo>
                      <a:pt x="15784" y="193326"/>
                      <a:pt x="8520" y="181376"/>
                      <a:pt x="8520" y="166012"/>
                    </a:cubicBezTo>
                    <a:cubicBezTo>
                      <a:pt x="8520" y="146381"/>
                      <a:pt x="20896" y="131445"/>
                      <a:pt x="38832" y="125042"/>
                    </a:cubicBezTo>
                    <a:cubicBezTo>
                      <a:pt x="25595" y="112241"/>
                      <a:pt x="17918" y="94315"/>
                      <a:pt x="17918" y="73405"/>
                    </a:cubicBezTo>
                    <a:cubicBezTo>
                      <a:pt x="17918" y="30727"/>
                      <a:pt x="49935" y="0"/>
                      <a:pt x="98148" y="0"/>
                    </a:cubicBezTo>
                    <a:lnTo>
                      <a:pt x="198448" y="0"/>
                    </a:lnTo>
                    <a:lnTo>
                      <a:pt x="198448" y="23045"/>
                    </a:lnTo>
                    <a:close/>
                    <a:moveTo>
                      <a:pt x="124604" y="210824"/>
                    </a:moveTo>
                    <a:lnTo>
                      <a:pt x="68266" y="210824"/>
                    </a:lnTo>
                    <a:cubicBezTo>
                      <a:pt x="48643" y="210824"/>
                      <a:pt x="35837" y="223199"/>
                      <a:pt x="35837" y="240699"/>
                    </a:cubicBezTo>
                    <a:cubicBezTo>
                      <a:pt x="35837" y="261610"/>
                      <a:pt x="54186" y="274413"/>
                      <a:pt x="98578" y="274413"/>
                    </a:cubicBezTo>
                    <a:cubicBezTo>
                      <a:pt x="144244" y="274413"/>
                      <a:pt x="162593" y="260756"/>
                      <a:pt x="162593" y="237711"/>
                    </a:cubicBezTo>
                    <a:cubicBezTo>
                      <a:pt x="162593" y="220639"/>
                      <a:pt x="152352" y="210824"/>
                      <a:pt x="124604" y="210824"/>
                    </a:cubicBezTo>
                    <a:close/>
                    <a:moveTo>
                      <a:pt x="143383" y="73405"/>
                    </a:moveTo>
                    <a:cubicBezTo>
                      <a:pt x="143383" y="46945"/>
                      <a:pt x="126308" y="29444"/>
                      <a:pt x="98148" y="29444"/>
                    </a:cubicBezTo>
                    <a:cubicBezTo>
                      <a:pt x="69988" y="29444"/>
                      <a:pt x="52912" y="46945"/>
                      <a:pt x="52912" y="73405"/>
                    </a:cubicBezTo>
                    <a:cubicBezTo>
                      <a:pt x="52912" y="99436"/>
                      <a:pt x="69988" y="116933"/>
                      <a:pt x="98148" y="116933"/>
                    </a:cubicBezTo>
                    <a:cubicBezTo>
                      <a:pt x="126308" y="116933"/>
                      <a:pt x="143383" y="99436"/>
                      <a:pt x="143383" y="73405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614D4243-8220-BEDA-7FDF-BA471A5C904E}"/>
                  </a:ext>
                </a:extLst>
              </p:cNvPr>
              <p:cNvSpPr/>
              <p:nvPr/>
            </p:nvSpPr>
            <p:spPr>
              <a:xfrm>
                <a:off x="7594411" y="5976709"/>
                <a:ext cx="162593" cy="210824"/>
              </a:xfrm>
              <a:custGeom>
                <a:avLst/>
                <a:gdLst>
                  <a:gd name="connsiteX0" fmla="*/ 0 w 162593"/>
                  <a:gd name="connsiteY0" fmla="*/ 145102 h 210824"/>
                  <a:gd name="connsiteX1" fmla="*/ 37541 w 162593"/>
                  <a:gd name="connsiteY1" fmla="*/ 145102 h 210824"/>
                  <a:gd name="connsiteX2" fmla="*/ 83638 w 162593"/>
                  <a:gd name="connsiteY2" fmla="*/ 180524 h 210824"/>
                  <a:gd name="connsiteX3" fmla="*/ 126308 w 162593"/>
                  <a:gd name="connsiteY3" fmla="*/ 149798 h 210824"/>
                  <a:gd name="connsiteX4" fmla="*/ 85772 w 162593"/>
                  <a:gd name="connsiteY4" fmla="*/ 120775 h 210824"/>
                  <a:gd name="connsiteX5" fmla="*/ 61450 w 162593"/>
                  <a:gd name="connsiteY5" fmla="*/ 116081 h 210824"/>
                  <a:gd name="connsiteX6" fmla="*/ 2977 w 162593"/>
                  <a:gd name="connsiteY6" fmla="*/ 61454 h 210824"/>
                  <a:gd name="connsiteX7" fmla="*/ 81934 w 162593"/>
                  <a:gd name="connsiteY7" fmla="*/ 0 h 210824"/>
                  <a:gd name="connsiteX8" fmla="*/ 159186 w 162593"/>
                  <a:gd name="connsiteY8" fmla="*/ 60175 h 210824"/>
                  <a:gd name="connsiteX9" fmla="*/ 121627 w 162593"/>
                  <a:gd name="connsiteY9" fmla="*/ 60175 h 210824"/>
                  <a:gd name="connsiteX10" fmla="*/ 79799 w 162593"/>
                  <a:gd name="connsiteY10" fmla="*/ 30300 h 210824"/>
                  <a:gd name="connsiteX11" fmla="*/ 39245 w 162593"/>
                  <a:gd name="connsiteY11" fmla="*/ 59319 h 210824"/>
                  <a:gd name="connsiteX12" fmla="*/ 79369 w 162593"/>
                  <a:gd name="connsiteY12" fmla="*/ 85779 h 210824"/>
                  <a:gd name="connsiteX13" fmla="*/ 103708 w 162593"/>
                  <a:gd name="connsiteY13" fmla="*/ 90475 h 210824"/>
                  <a:gd name="connsiteX14" fmla="*/ 162593 w 162593"/>
                  <a:gd name="connsiteY14" fmla="*/ 146806 h 210824"/>
                  <a:gd name="connsiteX15" fmla="*/ 83207 w 162593"/>
                  <a:gd name="connsiteY15" fmla="*/ 210824 h 210824"/>
                  <a:gd name="connsiteX16" fmla="*/ 0 w 162593"/>
                  <a:gd name="connsiteY16" fmla="*/ 145102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2593" h="210824">
                    <a:moveTo>
                      <a:pt x="0" y="145102"/>
                    </a:moveTo>
                    <a:lnTo>
                      <a:pt x="37541" y="145102"/>
                    </a:lnTo>
                    <a:cubicBezTo>
                      <a:pt x="40536" y="168147"/>
                      <a:pt x="58042" y="180524"/>
                      <a:pt x="83638" y="180524"/>
                    </a:cubicBezTo>
                    <a:cubicBezTo>
                      <a:pt x="109681" y="180524"/>
                      <a:pt x="126308" y="167720"/>
                      <a:pt x="126308" y="149798"/>
                    </a:cubicBezTo>
                    <a:cubicBezTo>
                      <a:pt x="126308" y="135710"/>
                      <a:pt x="116084" y="126749"/>
                      <a:pt x="85772" y="120775"/>
                    </a:cubicBezTo>
                    <a:lnTo>
                      <a:pt x="61450" y="116081"/>
                    </a:lnTo>
                    <a:cubicBezTo>
                      <a:pt x="21757" y="108397"/>
                      <a:pt x="2977" y="90475"/>
                      <a:pt x="2977" y="61454"/>
                    </a:cubicBezTo>
                    <a:cubicBezTo>
                      <a:pt x="2977" y="26031"/>
                      <a:pt x="32859" y="0"/>
                      <a:pt x="81934" y="0"/>
                    </a:cubicBezTo>
                    <a:cubicBezTo>
                      <a:pt x="127169" y="0"/>
                      <a:pt x="155760" y="21766"/>
                      <a:pt x="159186" y="60175"/>
                    </a:cubicBezTo>
                    <a:lnTo>
                      <a:pt x="121627" y="60175"/>
                    </a:lnTo>
                    <a:cubicBezTo>
                      <a:pt x="119492" y="41395"/>
                      <a:pt x="104982" y="30300"/>
                      <a:pt x="79799" y="30300"/>
                    </a:cubicBezTo>
                    <a:cubicBezTo>
                      <a:pt x="54204" y="30300"/>
                      <a:pt x="39245" y="41822"/>
                      <a:pt x="39245" y="59319"/>
                    </a:cubicBezTo>
                    <a:cubicBezTo>
                      <a:pt x="39245" y="71697"/>
                      <a:pt x="46509" y="79379"/>
                      <a:pt x="79369" y="85779"/>
                    </a:cubicBezTo>
                    <a:lnTo>
                      <a:pt x="103708" y="90475"/>
                    </a:lnTo>
                    <a:cubicBezTo>
                      <a:pt x="144245" y="98157"/>
                      <a:pt x="162593" y="116081"/>
                      <a:pt x="162593" y="146806"/>
                    </a:cubicBezTo>
                    <a:cubicBezTo>
                      <a:pt x="162593" y="184363"/>
                      <a:pt x="133142" y="210824"/>
                      <a:pt x="83207" y="210824"/>
                    </a:cubicBezTo>
                    <a:cubicBezTo>
                      <a:pt x="34563" y="210824"/>
                      <a:pt x="2977" y="185645"/>
                      <a:pt x="0" y="14510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8" name="Vrije vorm: vorm 67">
                <a:extLst>
                  <a:ext uri="{FF2B5EF4-FFF2-40B4-BE49-F238E27FC236}">
                    <a16:creationId xmlns:a16="http://schemas.microsoft.com/office/drawing/2014/main" id="{C91DB2F2-833A-3E34-07ED-0A5E93CAE625}"/>
                  </a:ext>
                </a:extLst>
              </p:cNvPr>
              <p:cNvSpPr/>
              <p:nvPr/>
            </p:nvSpPr>
            <p:spPr>
              <a:xfrm>
                <a:off x="7802078" y="5883673"/>
                <a:ext cx="178395" cy="298739"/>
              </a:xfrm>
              <a:custGeom>
                <a:avLst/>
                <a:gdLst>
                  <a:gd name="connsiteX0" fmla="*/ 129322 w 178395"/>
                  <a:gd name="connsiteY0" fmla="*/ 298740 h 298739"/>
                  <a:gd name="connsiteX1" fmla="*/ 38850 w 178395"/>
                  <a:gd name="connsiteY1" fmla="*/ 203567 h 298739"/>
                  <a:gd name="connsiteX2" fmla="*/ 37559 w 178395"/>
                  <a:gd name="connsiteY2" fmla="*/ 203567 h 298739"/>
                  <a:gd name="connsiteX3" fmla="*/ 37559 w 178395"/>
                  <a:gd name="connsiteY3" fmla="*/ 298740 h 298739"/>
                  <a:gd name="connsiteX4" fmla="*/ 0 w 178395"/>
                  <a:gd name="connsiteY4" fmla="*/ 298740 h 298739"/>
                  <a:gd name="connsiteX5" fmla="*/ 0 w 178395"/>
                  <a:gd name="connsiteY5" fmla="*/ 0 h 298739"/>
                  <a:gd name="connsiteX6" fmla="*/ 37559 w 178395"/>
                  <a:gd name="connsiteY6" fmla="*/ 0 h 298739"/>
                  <a:gd name="connsiteX7" fmla="*/ 37559 w 178395"/>
                  <a:gd name="connsiteY7" fmla="*/ 183938 h 298739"/>
                  <a:gd name="connsiteX8" fmla="*/ 38420 w 178395"/>
                  <a:gd name="connsiteY8" fmla="*/ 183938 h 298739"/>
                  <a:gd name="connsiteX9" fmla="*/ 127618 w 178395"/>
                  <a:gd name="connsiteY9" fmla="*/ 98157 h 298739"/>
                  <a:gd name="connsiteX10" fmla="*/ 175831 w 178395"/>
                  <a:gd name="connsiteY10" fmla="*/ 98157 h 298739"/>
                  <a:gd name="connsiteX11" fmla="*/ 77252 w 178395"/>
                  <a:gd name="connsiteY11" fmla="*/ 192899 h 298739"/>
                  <a:gd name="connsiteX12" fmla="*/ 178395 w 178395"/>
                  <a:gd name="connsiteY12" fmla="*/ 298740 h 298739"/>
                  <a:gd name="connsiteX13" fmla="*/ 129322 w 178395"/>
                  <a:gd name="connsiteY13" fmla="*/ 298740 h 29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395" h="298739">
                    <a:moveTo>
                      <a:pt x="129322" y="298740"/>
                    </a:moveTo>
                    <a:lnTo>
                      <a:pt x="38850" y="203567"/>
                    </a:lnTo>
                    <a:lnTo>
                      <a:pt x="37559" y="203567"/>
                    </a:lnTo>
                    <a:lnTo>
                      <a:pt x="37559" y="298740"/>
                    </a:lnTo>
                    <a:lnTo>
                      <a:pt x="0" y="298740"/>
                    </a:lnTo>
                    <a:lnTo>
                      <a:pt x="0" y="0"/>
                    </a:lnTo>
                    <a:lnTo>
                      <a:pt x="37559" y="0"/>
                    </a:lnTo>
                    <a:lnTo>
                      <a:pt x="37559" y="183938"/>
                    </a:lnTo>
                    <a:lnTo>
                      <a:pt x="38420" y="183938"/>
                    </a:lnTo>
                    <a:lnTo>
                      <a:pt x="127618" y="98157"/>
                    </a:lnTo>
                    <a:lnTo>
                      <a:pt x="175831" y="98157"/>
                    </a:lnTo>
                    <a:lnTo>
                      <a:pt x="77252" y="192899"/>
                    </a:lnTo>
                    <a:lnTo>
                      <a:pt x="178395" y="298740"/>
                    </a:lnTo>
                    <a:lnTo>
                      <a:pt x="129322" y="29874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9" name="Vrije vorm: vorm 68">
                <a:extLst>
                  <a:ext uri="{FF2B5EF4-FFF2-40B4-BE49-F238E27FC236}">
                    <a16:creationId xmlns:a16="http://schemas.microsoft.com/office/drawing/2014/main" id="{694AD317-C643-FAB8-693B-A41A0C119F9F}"/>
                  </a:ext>
                </a:extLst>
              </p:cNvPr>
              <p:cNvSpPr/>
              <p:nvPr/>
            </p:nvSpPr>
            <p:spPr>
              <a:xfrm>
                <a:off x="7997226" y="5976709"/>
                <a:ext cx="175830" cy="210824"/>
              </a:xfrm>
              <a:custGeom>
                <a:avLst/>
                <a:gdLst>
                  <a:gd name="connsiteX0" fmla="*/ 175830 w 175830"/>
                  <a:gd name="connsiteY0" fmla="*/ 78097 h 210824"/>
                  <a:gd name="connsiteX1" fmla="*/ 175830 w 175830"/>
                  <a:gd name="connsiteY1" fmla="*/ 205704 h 210824"/>
                  <a:gd name="connsiteX2" fmla="*/ 142110 w 175830"/>
                  <a:gd name="connsiteY2" fmla="*/ 205704 h 210824"/>
                  <a:gd name="connsiteX3" fmla="*/ 139563 w 175830"/>
                  <a:gd name="connsiteY3" fmla="*/ 178390 h 210824"/>
                  <a:gd name="connsiteX4" fmla="*/ 138272 w 175830"/>
                  <a:gd name="connsiteY4" fmla="*/ 178390 h 210824"/>
                  <a:gd name="connsiteX5" fmla="*/ 67441 w 175830"/>
                  <a:gd name="connsiteY5" fmla="*/ 210824 h 210824"/>
                  <a:gd name="connsiteX6" fmla="*/ 0 w 175830"/>
                  <a:gd name="connsiteY6" fmla="*/ 153211 h 210824"/>
                  <a:gd name="connsiteX7" fmla="*/ 70418 w 175830"/>
                  <a:gd name="connsiteY7" fmla="*/ 91754 h 210824"/>
                  <a:gd name="connsiteX8" fmla="*/ 138702 w 175830"/>
                  <a:gd name="connsiteY8" fmla="*/ 82366 h 210824"/>
                  <a:gd name="connsiteX9" fmla="*/ 138702 w 175830"/>
                  <a:gd name="connsiteY9" fmla="*/ 78097 h 210824"/>
                  <a:gd name="connsiteX10" fmla="*/ 91763 w 175830"/>
                  <a:gd name="connsiteY10" fmla="*/ 32006 h 210824"/>
                  <a:gd name="connsiteX11" fmla="*/ 45236 w 175830"/>
                  <a:gd name="connsiteY11" fmla="*/ 69563 h 210824"/>
                  <a:gd name="connsiteX12" fmla="*/ 6834 w 175830"/>
                  <a:gd name="connsiteY12" fmla="*/ 69563 h 210824"/>
                  <a:gd name="connsiteX13" fmla="*/ 93036 w 175830"/>
                  <a:gd name="connsiteY13" fmla="*/ 0 h 210824"/>
                  <a:gd name="connsiteX14" fmla="*/ 175830 w 175830"/>
                  <a:gd name="connsiteY14" fmla="*/ 78097 h 210824"/>
                  <a:gd name="connsiteX15" fmla="*/ 138702 w 175830"/>
                  <a:gd name="connsiteY15" fmla="*/ 119494 h 210824"/>
                  <a:gd name="connsiteX16" fmla="*/ 138702 w 175830"/>
                  <a:gd name="connsiteY16" fmla="*/ 110958 h 210824"/>
                  <a:gd name="connsiteX17" fmla="*/ 82794 w 175830"/>
                  <a:gd name="connsiteY17" fmla="*/ 118640 h 210824"/>
                  <a:gd name="connsiteX18" fmla="*/ 38402 w 175830"/>
                  <a:gd name="connsiteY18" fmla="*/ 151929 h 210824"/>
                  <a:gd name="connsiteX19" fmla="*/ 75548 w 175830"/>
                  <a:gd name="connsiteY19" fmla="*/ 179669 h 210824"/>
                  <a:gd name="connsiteX20" fmla="*/ 138702 w 175830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0" h="210824">
                    <a:moveTo>
                      <a:pt x="175830" y="78097"/>
                    </a:moveTo>
                    <a:lnTo>
                      <a:pt x="175830" y="205704"/>
                    </a:lnTo>
                    <a:lnTo>
                      <a:pt x="142110" y="205704"/>
                    </a:lnTo>
                    <a:lnTo>
                      <a:pt x="139563" y="178390"/>
                    </a:lnTo>
                    <a:lnTo>
                      <a:pt x="138272" y="178390"/>
                    </a:lnTo>
                    <a:cubicBezTo>
                      <a:pt x="125465" y="197168"/>
                      <a:pt x="98166" y="210824"/>
                      <a:pt x="67441" y="210824"/>
                    </a:cubicBezTo>
                    <a:cubicBezTo>
                      <a:pt x="26456" y="210824"/>
                      <a:pt x="0" y="186924"/>
                      <a:pt x="0" y="153211"/>
                    </a:cubicBezTo>
                    <a:cubicBezTo>
                      <a:pt x="0" y="120350"/>
                      <a:pt x="24322" y="98157"/>
                      <a:pt x="70418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1" y="32006"/>
                      <a:pt x="91763" y="32006"/>
                    </a:cubicBezTo>
                    <a:cubicBezTo>
                      <a:pt x="62311" y="32006"/>
                      <a:pt x="46940" y="45662"/>
                      <a:pt x="45236" y="69563"/>
                    </a:cubicBezTo>
                    <a:lnTo>
                      <a:pt x="6834" y="69563"/>
                    </a:lnTo>
                    <a:cubicBezTo>
                      <a:pt x="9829" y="26458"/>
                      <a:pt x="41828" y="0"/>
                      <a:pt x="93036" y="0"/>
                    </a:cubicBezTo>
                    <a:cubicBezTo>
                      <a:pt x="145966" y="0"/>
                      <a:pt x="175830" y="28592"/>
                      <a:pt x="175830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794" y="118640"/>
                    </a:lnTo>
                    <a:cubicBezTo>
                      <a:pt x="50796" y="122909"/>
                      <a:pt x="38402" y="134858"/>
                      <a:pt x="38402" y="151929"/>
                    </a:cubicBezTo>
                    <a:cubicBezTo>
                      <a:pt x="38402" y="169002"/>
                      <a:pt x="51639" y="179669"/>
                      <a:pt x="75548" y="179669"/>
                    </a:cubicBezTo>
                    <a:cubicBezTo>
                      <a:pt x="112676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0" name="Vrije vorm: vorm 69">
                <a:extLst>
                  <a:ext uri="{FF2B5EF4-FFF2-40B4-BE49-F238E27FC236}">
                    <a16:creationId xmlns:a16="http://schemas.microsoft.com/office/drawing/2014/main" id="{F8656F20-2CB0-B120-2B07-D4CF4ED2E49C}"/>
                  </a:ext>
                </a:extLst>
              </p:cNvPr>
              <p:cNvSpPr/>
              <p:nvPr/>
            </p:nvSpPr>
            <p:spPr>
              <a:xfrm>
                <a:off x="8229162" y="5976709"/>
                <a:ext cx="301295" cy="205703"/>
              </a:xfrm>
              <a:custGeom>
                <a:avLst/>
                <a:gdLst>
                  <a:gd name="connsiteX0" fmla="*/ 301296 w 301295"/>
                  <a:gd name="connsiteY0" fmla="*/ 78952 h 205703"/>
                  <a:gd name="connsiteX1" fmla="*/ 301296 w 301295"/>
                  <a:gd name="connsiteY1" fmla="*/ 205704 h 205703"/>
                  <a:gd name="connsiteX2" fmla="*/ 263737 w 301295"/>
                  <a:gd name="connsiteY2" fmla="*/ 205704 h 205703"/>
                  <a:gd name="connsiteX3" fmla="*/ 263737 w 301295"/>
                  <a:gd name="connsiteY3" fmla="*/ 91754 h 205703"/>
                  <a:gd name="connsiteX4" fmla="*/ 221478 w 301295"/>
                  <a:gd name="connsiteY4" fmla="*/ 33286 h 205703"/>
                  <a:gd name="connsiteX5" fmla="*/ 169427 w 301295"/>
                  <a:gd name="connsiteY5" fmla="*/ 95597 h 205703"/>
                  <a:gd name="connsiteX6" fmla="*/ 169427 w 301295"/>
                  <a:gd name="connsiteY6" fmla="*/ 205704 h 205703"/>
                  <a:gd name="connsiteX7" fmla="*/ 131868 w 301295"/>
                  <a:gd name="connsiteY7" fmla="*/ 205704 h 205703"/>
                  <a:gd name="connsiteX8" fmla="*/ 131868 w 301295"/>
                  <a:gd name="connsiteY8" fmla="*/ 91754 h 205703"/>
                  <a:gd name="connsiteX9" fmla="*/ 90041 w 301295"/>
                  <a:gd name="connsiteY9" fmla="*/ 33286 h 205703"/>
                  <a:gd name="connsiteX10" fmla="*/ 37541 w 301295"/>
                  <a:gd name="connsiteY10" fmla="*/ 95597 h 205703"/>
                  <a:gd name="connsiteX11" fmla="*/ 37541 w 301295"/>
                  <a:gd name="connsiteY11" fmla="*/ 205704 h 205703"/>
                  <a:gd name="connsiteX12" fmla="*/ 0 w 301295"/>
                  <a:gd name="connsiteY12" fmla="*/ 205704 h 205703"/>
                  <a:gd name="connsiteX13" fmla="*/ 0 w 301295"/>
                  <a:gd name="connsiteY13" fmla="*/ 5121 h 205703"/>
                  <a:gd name="connsiteX14" fmla="*/ 33702 w 301295"/>
                  <a:gd name="connsiteY14" fmla="*/ 5121 h 205703"/>
                  <a:gd name="connsiteX15" fmla="*/ 36267 w 301295"/>
                  <a:gd name="connsiteY15" fmla="*/ 32006 h 205703"/>
                  <a:gd name="connsiteX16" fmla="*/ 37541 w 301295"/>
                  <a:gd name="connsiteY16" fmla="*/ 32006 h 205703"/>
                  <a:gd name="connsiteX17" fmla="*/ 100282 w 301295"/>
                  <a:gd name="connsiteY17" fmla="*/ 0 h 205703"/>
                  <a:gd name="connsiteX18" fmla="*/ 160459 w 301295"/>
                  <a:gd name="connsiteY18" fmla="*/ 37553 h 205703"/>
                  <a:gd name="connsiteX19" fmla="*/ 161732 w 301295"/>
                  <a:gd name="connsiteY19" fmla="*/ 37553 h 205703"/>
                  <a:gd name="connsiteX20" fmla="*/ 231308 w 301295"/>
                  <a:gd name="connsiteY20" fmla="*/ 0 h 205703"/>
                  <a:gd name="connsiteX21" fmla="*/ 301296 w 301295"/>
                  <a:gd name="connsiteY21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1295" h="205703">
                    <a:moveTo>
                      <a:pt x="301296" y="78952"/>
                    </a:moveTo>
                    <a:lnTo>
                      <a:pt x="301296" y="205704"/>
                    </a:lnTo>
                    <a:lnTo>
                      <a:pt x="263737" y="205704"/>
                    </a:lnTo>
                    <a:lnTo>
                      <a:pt x="263737" y="91754"/>
                    </a:lnTo>
                    <a:cubicBezTo>
                      <a:pt x="263737" y="50358"/>
                      <a:pt x="248383" y="33286"/>
                      <a:pt x="221478" y="33286"/>
                    </a:cubicBezTo>
                    <a:cubicBezTo>
                      <a:pt x="190772" y="33286"/>
                      <a:pt x="169427" y="55479"/>
                      <a:pt x="169427" y="95597"/>
                    </a:cubicBezTo>
                    <a:lnTo>
                      <a:pt x="169427" y="205704"/>
                    </a:lnTo>
                    <a:lnTo>
                      <a:pt x="131868" y="205704"/>
                    </a:lnTo>
                    <a:lnTo>
                      <a:pt x="131868" y="91754"/>
                    </a:lnTo>
                    <a:cubicBezTo>
                      <a:pt x="131868" y="49931"/>
                      <a:pt x="116927" y="33286"/>
                      <a:pt x="90041" y="33286"/>
                    </a:cubicBezTo>
                    <a:cubicBezTo>
                      <a:pt x="59316" y="33286"/>
                      <a:pt x="37541" y="55052"/>
                      <a:pt x="37541" y="95597"/>
                    </a:cubicBezTo>
                    <a:lnTo>
                      <a:pt x="37541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02" y="5121"/>
                    </a:lnTo>
                    <a:lnTo>
                      <a:pt x="36267" y="32006"/>
                    </a:lnTo>
                    <a:lnTo>
                      <a:pt x="37541" y="32006"/>
                    </a:lnTo>
                    <a:cubicBezTo>
                      <a:pt x="50347" y="11947"/>
                      <a:pt x="74669" y="0"/>
                      <a:pt x="100282" y="0"/>
                    </a:cubicBezTo>
                    <a:cubicBezTo>
                      <a:pt x="127169" y="0"/>
                      <a:pt x="149356" y="12801"/>
                      <a:pt x="160459" y="37553"/>
                    </a:cubicBezTo>
                    <a:lnTo>
                      <a:pt x="161732" y="37553"/>
                    </a:lnTo>
                    <a:cubicBezTo>
                      <a:pt x="174970" y="15361"/>
                      <a:pt x="200995" y="0"/>
                      <a:pt x="231308" y="0"/>
                    </a:cubicBezTo>
                    <a:cubicBezTo>
                      <a:pt x="272705" y="0"/>
                      <a:pt x="301296" y="28592"/>
                      <a:pt x="301296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1" name="Vrije vorm: vorm 70">
                <a:extLst>
                  <a:ext uri="{FF2B5EF4-FFF2-40B4-BE49-F238E27FC236}">
                    <a16:creationId xmlns:a16="http://schemas.microsoft.com/office/drawing/2014/main" id="{5C1B4A41-49C7-3852-4114-7EDDCE9CFDC2}"/>
                  </a:ext>
                </a:extLst>
              </p:cNvPr>
              <p:cNvSpPr/>
              <p:nvPr/>
            </p:nvSpPr>
            <p:spPr>
              <a:xfrm>
                <a:off x="8575083" y="5976709"/>
                <a:ext cx="198448" cy="210824"/>
              </a:xfrm>
              <a:custGeom>
                <a:avLst/>
                <a:gdLst>
                  <a:gd name="connsiteX0" fmla="*/ 197175 w 198448"/>
                  <a:gd name="connsiteY0" fmla="*/ 114375 h 210824"/>
                  <a:gd name="connsiteX1" fmla="*/ 38420 w 198448"/>
                  <a:gd name="connsiteY1" fmla="*/ 114375 h 210824"/>
                  <a:gd name="connsiteX2" fmla="*/ 104139 w 198448"/>
                  <a:gd name="connsiteY2" fmla="*/ 178390 h 210824"/>
                  <a:gd name="connsiteX3" fmla="*/ 160047 w 198448"/>
                  <a:gd name="connsiteY3" fmla="*/ 146808 h 210824"/>
                  <a:gd name="connsiteX4" fmla="*/ 195471 w 198448"/>
                  <a:gd name="connsiteY4" fmla="*/ 146808 h 210824"/>
                  <a:gd name="connsiteX5" fmla="*/ 102847 w 198448"/>
                  <a:gd name="connsiteY5" fmla="*/ 210824 h 210824"/>
                  <a:gd name="connsiteX6" fmla="*/ 0 w 198448"/>
                  <a:gd name="connsiteY6" fmla="*/ 106693 h 210824"/>
                  <a:gd name="connsiteX7" fmla="*/ 103278 w 198448"/>
                  <a:gd name="connsiteY7" fmla="*/ 0 h 210824"/>
                  <a:gd name="connsiteX8" fmla="*/ 198448 w 198448"/>
                  <a:gd name="connsiteY8" fmla="*/ 98157 h 210824"/>
                  <a:gd name="connsiteX9" fmla="*/ 197175 w 198448"/>
                  <a:gd name="connsiteY9" fmla="*/ 114375 h 210824"/>
                  <a:gd name="connsiteX10" fmla="*/ 40124 w 198448"/>
                  <a:gd name="connsiteY10" fmla="*/ 84927 h 210824"/>
                  <a:gd name="connsiteX11" fmla="*/ 160459 w 198448"/>
                  <a:gd name="connsiteY11" fmla="*/ 84927 h 210824"/>
                  <a:gd name="connsiteX12" fmla="*/ 103278 w 198448"/>
                  <a:gd name="connsiteY12" fmla="*/ 31152 h 210824"/>
                  <a:gd name="connsiteX13" fmla="*/ 40124 w 198448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48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2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083" y="210824"/>
                      <a:pt x="102847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78" y="0"/>
                    </a:cubicBezTo>
                    <a:cubicBezTo>
                      <a:pt x="158755" y="0"/>
                      <a:pt x="198448" y="38836"/>
                      <a:pt x="198448" y="98157"/>
                    </a:cubicBezTo>
                    <a:cubicBezTo>
                      <a:pt x="198448" y="104132"/>
                      <a:pt x="198018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59" y="84927"/>
                    </a:lnTo>
                    <a:cubicBezTo>
                      <a:pt x="155778" y="48653"/>
                      <a:pt x="134003" y="31152"/>
                      <a:pt x="103278" y="31152"/>
                    </a:cubicBezTo>
                    <a:cubicBezTo>
                      <a:pt x="71261" y="31152"/>
                      <a:pt x="46940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F165535E-0EF3-992C-50B6-EDD0673FDA53}"/>
                  </a:ext>
                </a:extLst>
              </p:cNvPr>
              <p:cNvSpPr/>
              <p:nvPr/>
            </p:nvSpPr>
            <p:spPr>
              <a:xfrm>
                <a:off x="8819556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85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73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85" y="34569"/>
                    </a:lnTo>
                    <a:lnTo>
                      <a:pt x="37559" y="34569"/>
                    </a:lnTo>
                    <a:cubicBezTo>
                      <a:pt x="46957" y="13230"/>
                      <a:pt x="68284" y="0"/>
                      <a:pt x="93036" y="0"/>
                    </a:cubicBezTo>
                    <a:cubicBezTo>
                      <a:pt x="100731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8D4AD19E-A6F9-0E6C-92FE-66498859F1A0}"/>
                </a:ext>
              </a:extLst>
            </p:cNvPr>
            <p:cNvSpPr/>
            <p:nvPr/>
          </p:nvSpPr>
          <p:spPr>
            <a:xfrm>
              <a:off x="4763501" y="5699323"/>
              <a:ext cx="824902" cy="899802"/>
            </a:xfrm>
            <a:custGeom>
              <a:avLst/>
              <a:gdLst>
                <a:gd name="connsiteX0" fmla="*/ 453121 w 824902"/>
                <a:gd name="connsiteY0" fmla="*/ 899803 h 899802"/>
                <a:gd name="connsiteX1" fmla="*/ 274717 w 824902"/>
                <a:gd name="connsiteY1" fmla="*/ 899803 h 899802"/>
                <a:gd name="connsiteX2" fmla="*/ 274717 w 824902"/>
                <a:gd name="connsiteY2" fmla="*/ 739740 h 899802"/>
                <a:gd name="connsiteX3" fmla="*/ 453128 w 824902"/>
                <a:gd name="connsiteY3" fmla="*/ 561329 h 899802"/>
                <a:gd name="connsiteX4" fmla="*/ 549434 w 824902"/>
                <a:gd name="connsiteY4" fmla="*/ 561329 h 899802"/>
                <a:gd name="connsiteX5" fmla="*/ 549434 w 824902"/>
                <a:gd name="connsiteY5" fmla="*/ 319006 h 899802"/>
                <a:gd name="connsiteX6" fmla="*/ 526554 w 824902"/>
                <a:gd name="connsiteY6" fmla="*/ 265843 h 899802"/>
                <a:gd name="connsiteX7" fmla="*/ 344548 w 824902"/>
                <a:gd name="connsiteY7" fmla="*/ 93544 h 899802"/>
                <a:gd name="connsiteX8" fmla="*/ 286974 w 824902"/>
                <a:gd name="connsiteY8" fmla="*/ 93544 h 899802"/>
                <a:gd name="connsiteX9" fmla="*/ 104966 w 824902"/>
                <a:gd name="connsiteY9" fmla="*/ 265843 h 899802"/>
                <a:gd name="connsiteX10" fmla="*/ 82089 w 824902"/>
                <a:gd name="connsiteY10" fmla="*/ 319006 h 899802"/>
                <a:gd name="connsiteX11" fmla="*/ 82089 w 824902"/>
                <a:gd name="connsiteY11" fmla="*/ 579626 h 899802"/>
                <a:gd name="connsiteX12" fmla="*/ 175315 w 824902"/>
                <a:gd name="connsiteY12" fmla="*/ 688232 h 899802"/>
                <a:gd name="connsiteX13" fmla="*/ 191956 w 824902"/>
                <a:gd name="connsiteY13" fmla="*/ 707593 h 899802"/>
                <a:gd name="connsiteX14" fmla="*/ 191963 w 824902"/>
                <a:gd name="connsiteY14" fmla="*/ 750856 h 899802"/>
                <a:gd name="connsiteX15" fmla="*/ 170370 w 824902"/>
                <a:gd name="connsiteY15" fmla="*/ 770372 h 899802"/>
                <a:gd name="connsiteX16" fmla="*/ 0 w 824902"/>
                <a:gd name="connsiteY16" fmla="*/ 579626 h 899802"/>
                <a:gd name="connsiteX17" fmla="*/ 0 w 824902"/>
                <a:gd name="connsiteY17" fmla="*/ 319006 h 899802"/>
                <a:gd name="connsiteX18" fmla="*/ 48535 w 824902"/>
                <a:gd name="connsiteY18" fmla="*/ 206229 h 899802"/>
                <a:gd name="connsiteX19" fmla="*/ 230541 w 824902"/>
                <a:gd name="connsiteY19" fmla="*/ 33929 h 899802"/>
                <a:gd name="connsiteX20" fmla="*/ 400982 w 824902"/>
                <a:gd name="connsiteY20" fmla="*/ 33929 h 899802"/>
                <a:gd name="connsiteX21" fmla="*/ 582989 w 824902"/>
                <a:gd name="connsiteY21" fmla="*/ 206229 h 899802"/>
                <a:gd name="connsiteX22" fmla="*/ 631522 w 824902"/>
                <a:gd name="connsiteY22" fmla="*/ 319006 h 899802"/>
                <a:gd name="connsiteX23" fmla="*/ 631522 w 824902"/>
                <a:gd name="connsiteY23" fmla="*/ 561329 h 899802"/>
                <a:gd name="connsiteX24" fmla="*/ 805300 w 824902"/>
                <a:gd name="connsiteY24" fmla="*/ 561329 h 899802"/>
                <a:gd name="connsiteX25" fmla="*/ 824903 w 824902"/>
                <a:gd name="connsiteY25" fmla="*/ 580933 h 899802"/>
                <a:gd name="connsiteX26" fmla="*/ 824903 w 824902"/>
                <a:gd name="connsiteY26" fmla="*/ 623814 h 899802"/>
                <a:gd name="connsiteX27" fmla="*/ 805300 w 824902"/>
                <a:gd name="connsiteY27" fmla="*/ 643418 h 899802"/>
                <a:gd name="connsiteX28" fmla="*/ 631522 w 824902"/>
                <a:gd name="connsiteY28" fmla="*/ 643418 h 899802"/>
                <a:gd name="connsiteX29" fmla="*/ 631522 w 824902"/>
                <a:gd name="connsiteY29" fmla="*/ 721400 h 899802"/>
                <a:gd name="connsiteX30" fmla="*/ 453121 w 824902"/>
                <a:gd name="connsiteY30" fmla="*/ 899801 h 899802"/>
                <a:gd name="connsiteX31" fmla="*/ 356806 w 824902"/>
                <a:gd name="connsiteY31" fmla="*/ 817717 h 899802"/>
                <a:gd name="connsiteX32" fmla="*/ 453119 w 824902"/>
                <a:gd name="connsiteY32" fmla="*/ 817717 h 899802"/>
                <a:gd name="connsiteX33" fmla="*/ 549434 w 824902"/>
                <a:gd name="connsiteY33" fmla="*/ 721400 h 899802"/>
                <a:gd name="connsiteX34" fmla="*/ 549434 w 824902"/>
                <a:gd name="connsiteY34" fmla="*/ 643418 h 899802"/>
                <a:gd name="connsiteX35" fmla="*/ 453126 w 824902"/>
                <a:gd name="connsiteY35" fmla="*/ 643418 h 899802"/>
                <a:gd name="connsiteX36" fmla="*/ 356806 w 824902"/>
                <a:gd name="connsiteY36" fmla="*/ 739740 h 899802"/>
                <a:gd name="connsiteX37" fmla="*/ 356806 w 824902"/>
                <a:gd name="connsiteY37" fmla="*/ 817717 h 89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24902" h="899802">
                  <a:moveTo>
                    <a:pt x="453121" y="899803"/>
                  </a:moveTo>
                  <a:lnTo>
                    <a:pt x="274717" y="899803"/>
                  </a:lnTo>
                  <a:lnTo>
                    <a:pt x="274717" y="739740"/>
                  </a:lnTo>
                  <a:cubicBezTo>
                    <a:pt x="274717" y="641207"/>
                    <a:pt x="354594" y="561329"/>
                    <a:pt x="453128" y="561329"/>
                  </a:cubicBezTo>
                  <a:lnTo>
                    <a:pt x="549434" y="561329"/>
                  </a:lnTo>
                  <a:lnTo>
                    <a:pt x="549434" y="319006"/>
                  </a:lnTo>
                  <a:cubicBezTo>
                    <a:pt x="549434" y="298984"/>
                    <a:pt x="541095" y="279607"/>
                    <a:pt x="526554" y="265843"/>
                  </a:cubicBezTo>
                  <a:lnTo>
                    <a:pt x="344548" y="93544"/>
                  </a:lnTo>
                  <a:cubicBezTo>
                    <a:pt x="328404" y="78262"/>
                    <a:pt x="303119" y="78262"/>
                    <a:pt x="286974" y="93544"/>
                  </a:cubicBezTo>
                  <a:lnTo>
                    <a:pt x="104966" y="265843"/>
                  </a:lnTo>
                  <a:cubicBezTo>
                    <a:pt x="90361" y="279668"/>
                    <a:pt x="82089" y="298894"/>
                    <a:pt x="82089" y="319006"/>
                  </a:cubicBezTo>
                  <a:lnTo>
                    <a:pt x="82089" y="579626"/>
                  </a:lnTo>
                  <a:cubicBezTo>
                    <a:pt x="82089" y="634551"/>
                    <a:pt x="122602" y="680192"/>
                    <a:pt x="175315" y="688232"/>
                  </a:cubicBezTo>
                  <a:cubicBezTo>
                    <a:pt x="184884" y="689692"/>
                    <a:pt x="191954" y="697913"/>
                    <a:pt x="191956" y="707593"/>
                  </a:cubicBezTo>
                  <a:lnTo>
                    <a:pt x="191963" y="750856"/>
                  </a:lnTo>
                  <a:cubicBezTo>
                    <a:pt x="191965" y="762469"/>
                    <a:pt x="181910" y="771669"/>
                    <a:pt x="170370" y="770372"/>
                  </a:cubicBezTo>
                  <a:cubicBezTo>
                    <a:pt x="74643" y="759608"/>
                    <a:pt x="0" y="678168"/>
                    <a:pt x="0" y="579626"/>
                  </a:cubicBezTo>
                  <a:lnTo>
                    <a:pt x="0" y="319006"/>
                  </a:lnTo>
                  <a:cubicBezTo>
                    <a:pt x="0" y="276535"/>
                    <a:pt x="17690" y="235428"/>
                    <a:pt x="48535" y="206229"/>
                  </a:cubicBezTo>
                  <a:lnTo>
                    <a:pt x="230541" y="33929"/>
                  </a:lnTo>
                  <a:cubicBezTo>
                    <a:pt x="278327" y="-11309"/>
                    <a:pt x="353194" y="-11310"/>
                    <a:pt x="400982" y="33929"/>
                  </a:cubicBezTo>
                  <a:lnTo>
                    <a:pt x="582989" y="206229"/>
                  </a:lnTo>
                  <a:cubicBezTo>
                    <a:pt x="613833" y="235430"/>
                    <a:pt x="631522" y="276535"/>
                    <a:pt x="631522" y="319006"/>
                  </a:cubicBezTo>
                  <a:lnTo>
                    <a:pt x="631522" y="561329"/>
                  </a:lnTo>
                  <a:lnTo>
                    <a:pt x="805300" y="561329"/>
                  </a:lnTo>
                  <a:cubicBezTo>
                    <a:pt x="816127" y="561329"/>
                    <a:pt x="824903" y="570107"/>
                    <a:pt x="824903" y="580933"/>
                  </a:cubicBezTo>
                  <a:lnTo>
                    <a:pt x="824903" y="623814"/>
                  </a:lnTo>
                  <a:cubicBezTo>
                    <a:pt x="824903" y="634640"/>
                    <a:pt x="816127" y="643418"/>
                    <a:pt x="805300" y="643418"/>
                  </a:cubicBezTo>
                  <a:lnTo>
                    <a:pt x="631522" y="643418"/>
                  </a:lnTo>
                  <a:lnTo>
                    <a:pt x="631522" y="721400"/>
                  </a:lnTo>
                  <a:cubicBezTo>
                    <a:pt x="631522" y="819929"/>
                    <a:pt x="551649" y="899801"/>
                    <a:pt x="453121" y="899801"/>
                  </a:cubicBezTo>
                  <a:close/>
                  <a:moveTo>
                    <a:pt x="356806" y="817717"/>
                  </a:moveTo>
                  <a:lnTo>
                    <a:pt x="453119" y="817717"/>
                  </a:lnTo>
                  <a:cubicBezTo>
                    <a:pt x="506227" y="817717"/>
                    <a:pt x="549434" y="774508"/>
                    <a:pt x="549434" y="721400"/>
                  </a:cubicBezTo>
                  <a:lnTo>
                    <a:pt x="549434" y="643418"/>
                  </a:lnTo>
                  <a:lnTo>
                    <a:pt x="453126" y="643418"/>
                  </a:lnTo>
                  <a:cubicBezTo>
                    <a:pt x="400015" y="643418"/>
                    <a:pt x="356806" y="686627"/>
                    <a:pt x="356806" y="739740"/>
                  </a:cubicBezTo>
                  <a:lnTo>
                    <a:pt x="356806" y="817717"/>
                  </a:lnTo>
                  <a:close/>
                </a:path>
              </a:pathLst>
            </a:custGeom>
            <a:solidFill>
              <a:srgbClr val="00315F"/>
            </a:soli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B9A346B7-9F08-6283-67A7-E925C232E0D9}"/>
                </a:ext>
              </a:extLst>
            </p:cNvPr>
            <p:cNvSpPr/>
            <p:nvPr/>
          </p:nvSpPr>
          <p:spPr>
            <a:xfrm>
              <a:off x="5216621" y="6342741"/>
              <a:ext cx="178402" cy="256384"/>
            </a:xfrm>
            <a:custGeom>
              <a:avLst/>
              <a:gdLst>
                <a:gd name="connsiteX0" fmla="*/ 0 w 178402"/>
                <a:gd name="connsiteY0" fmla="*/ 256385 h 256384"/>
                <a:gd name="connsiteX1" fmla="*/ 0 w 178402"/>
                <a:gd name="connsiteY1" fmla="*/ 174299 h 256384"/>
                <a:gd name="connsiteX2" fmla="*/ 96315 w 178402"/>
                <a:gd name="connsiteY2" fmla="*/ 77982 h 256384"/>
                <a:gd name="connsiteX3" fmla="*/ 96315 w 178402"/>
                <a:gd name="connsiteY3" fmla="*/ 0 h 256384"/>
                <a:gd name="connsiteX4" fmla="*/ 178403 w 178402"/>
                <a:gd name="connsiteY4" fmla="*/ 0 h 256384"/>
                <a:gd name="connsiteX5" fmla="*/ 178403 w 178402"/>
                <a:gd name="connsiteY5" fmla="*/ 77982 h 256384"/>
                <a:gd name="connsiteX6" fmla="*/ 0 w 178402"/>
                <a:gd name="connsiteY6" fmla="*/ 256385 h 25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402" h="256384">
                  <a:moveTo>
                    <a:pt x="0" y="256385"/>
                  </a:moveTo>
                  <a:lnTo>
                    <a:pt x="0" y="174299"/>
                  </a:lnTo>
                  <a:cubicBezTo>
                    <a:pt x="53108" y="174299"/>
                    <a:pt x="96315" y="131090"/>
                    <a:pt x="96315" y="77982"/>
                  </a:cubicBezTo>
                  <a:lnTo>
                    <a:pt x="96315" y="0"/>
                  </a:lnTo>
                  <a:lnTo>
                    <a:pt x="178403" y="0"/>
                  </a:lnTo>
                  <a:lnTo>
                    <a:pt x="178403" y="77982"/>
                  </a:lnTo>
                  <a:cubicBezTo>
                    <a:pt x="178403" y="176354"/>
                    <a:pt x="98372" y="256385"/>
                    <a:pt x="0" y="256385"/>
                  </a:cubicBezTo>
                  <a:close/>
                </a:path>
              </a:pathLst>
            </a:custGeom>
            <a:gradFill>
              <a:gsLst>
                <a:gs pos="6024">
                  <a:srgbClr val="181716"/>
                </a:gs>
                <a:gs pos="19727">
                  <a:srgbClr val="1B1826">
                    <a:alpha val="76078"/>
                  </a:srgbClr>
                </a:gs>
                <a:gs pos="37495">
                  <a:srgbClr val="241E54">
                    <a:alpha val="8627"/>
                  </a:srgbClr>
                </a:gs>
                <a:gs pos="39323">
                  <a:srgbClr val="261F5B">
                    <a:alpha val="0"/>
                  </a:srgbClr>
                </a:gs>
              </a:gsLst>
              <a:lin ang="54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0C59EC89-E4BD-5536-CACA-C4B1F8615B9B}"/>
                </a:ext>
              </a:extLst>
            </p:cNvPr>
            <p:cNvSpPr/>
            <p:nvPr/>
          </p:nvSpPr>
          <p:spPr>
            <a:xfrm>
              <a:off x="5038218" y="6260651"/>
              <a:ext cx="550186" cy="178411"/>
            </a:xfrm>
            <a:custGeom>
              <a:avLst/>
              <a:gdLst>
                <a:gd name="connsiteX0" fmla="*/ 82090 w 550186"/>
                <a:gd name="connsiteY0" fmla="*/ 178412 h 178411"/>
                <a:gd name="connsiteX1" fmla="*/ 0 w 550186"/>
                <a:gd name="connsiteY1" fmla="*/ 178412 h 178411"/>
                <a:gd name="connsiteX2" fmla="*/ 178410 w 550186"/>
                <a:gd name="connsiteY2" fmla="*/ 0 h 178411"/>
                <a:gd name="connsiteX3" fmla="*/ 530584 w 550186"/>
                <a:gd name="connsiteY3" fmla="*/ 0 h 178411"/>
                <a:gd name="connsiteX4" fmla="*/ 550186 w 550186"/>
                <a:gd name="connsiteY4" fmla="*/ 19605 h 178411"/>
                <a:gd name="connsiteX5" fmla="*/ 550186 w 550186"/>
                <a:gd name="connsiteY5" fmla="*/ 62485 h 178411"/>
                <a:gd name="connsiteX6" fmla="*/ 530584 w 550186"/>
                <a:gd name="connsiteY6" fmla="*/ 82089 h 178411"/>
                <a:gd name="connsiteX7" fmla="*/ 178410 w 550186"/>
                <a:gd name="connsiteY7" fmla="*/ 82089 h 178411"/>
                <a:gd name="connsiteX8" fmla="*/ 82090 w 550186"/>
                <a:gd name="connsiteY8" fmla="*/ 178412 h 17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186" h="178411">
                  <a:moveTo>
                    <a:pt x="82090" y="178412"/>
                  </a:moveTo>
                  <a:lnTo>
                    <a:pt x="0" y="178412"/>
                  </a:lnTo>
                  <a:cubicBezTo>
                    <a:pt x="0" y="80036"/>
                    <a:pt x="80034" y="0"/>
                    <a:pt x="178410" y="0"/>
                  </a:cubicBezTo>
                  <a:lnTo>
                    <a:pt x="530584" y="0"/>
                  </a:lnTo>
                  <a:cubicBezTo>
                    <a:pt x="541410" y="0"/>
                    <a:pt x="550186" y="8778"/>
                    <a:pt x="550186" y="19605"/>
                  </a:cubicBezTo>
                  <a:lnTo>
                    <a:pt x="550186" y="62485"/>
                  </a:lnTo>
                  <a:cubicBezTo>
                    <a:pt x="550186" y="73311"/>
                    <a:pt x="541410" y="82089"/>
                    <a:pt x="530584" y="82089"/>
                  </a:cubicBezTo>
                  <a:lnTo>
                    <a:pt x="178410" y="82089"/>
                  </a:lnTo>
                  <a:cubicBezTo>
                    <a:pt x="125298" y="82089"/>
                    <a:pt x="82090" y="125298"/>
                    <a:pt x="82090" y="178412"/>
                  </a:cubicBezTo>
                  <a:close/>
                </a:path>
              </a:pathLst>
            </a:custGeom>
            <a:gradFill>
              <a:gsLst>
                <a:gs pos="9194">
                  <a:srgbClr val="00B2BB"/>
                </a:gs>
                <a:gs pos="17465">
                  <a:srgbClr val="00B2BB">
                    <a:alpha val="96863"/>
                  </a:srgbClr>
                </a:gs>
                <a:gs pos="28213">
                  <a:srgbClr val="00B2BB">
                    <a:alpha val="88235"/>
                  </a:srgbClr>
                </a:gs>
                <a:gs pos="40329">
                  <a:srgbClr val="00B2BB">
                    <a:alpha val="73725"/>
                  </a:srgbClr>
                </a:gs>
                <a:gs pos="53448">
                  <a:srgbClr val="00B2BB">
                    <a:alpha val="53725"/>
                  </a:srgbClr>
                </a:gs>
                <a:gs pos="67212">
                  <a:srgbClr val="00B2BB">
                    <a:alpha val="28235"/>
                  </a:srgbClr>
                </a:gs>
                <a:gs pos="80593">
                  <a:srgbClr val="00B2BB">
                    <a:alpha val="0"/>
                  </a:srgbClr>
                </a:gs>
              </a:gsLst>
              <a:lin ang="108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372A1317-1A87-F9A4-F694-5094CB275C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9034" y="3197727"/>
            <a:ext cx="8092966" cy="14372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FFFADDAC-6A8D-E435-9746-3E407C7775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99797" y="898979"/>
            <a:ext cx="1092200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1D34B877-EEB7-1619-5E2F-2AA37DFD83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99033" y="5363222"/>
            <a:ext cx="8092964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8B93114-4F3E-7394-B5AE-6839C8B67894}"/>
              </a:ext>
            </a:extLst>
          </p:cNvPr>
          <p:cNvSpPr txBox="1"/>
          <p:nvPr userDrawn="1"/>
        </p:nvSpPr>
        <p:spPr>
          <a:xfrm>
            <a:off x="443383" y="4784969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schemeClr val="accent1"/>
                </a:solidFill>
                <a:latin typeface="+mn-lt"/>
              </a:rPr>
              <a:t>Datum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F3DDBC6-6031-D714-21D1-4BF003CEE790}"/>
              </a:ext>
            </a:extLst>
          </p:cNvPr>
          <p:cNvSpPr txBox="1"/>
          <p:nvPr userDrawn="1"/>
        </p:nvSpPr>
        <p:spPr>
          <a:xfrm>
            <a:off x="443383" y="5239204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schemeClr val="accent1"/>
                </a:solidFill>
                <a:latin typeface="+mn-lt"/>
              </a:rPr>
              <a:t>Naam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5B4517E3-7F0A-6512-810F-1061AC6B30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78822" y="5251515"/>
            <a:ext cx="2597814" cy="313932"/>
          </a:xfrm>
        </p:spPr>
        <p:txBody>
          <a:bodyPr anchor="ctr" anchorCtr="0">
            <a:spAutoFit/>
          </a:bodyPr>
          <a:lstStyle>
            <a:lvl1pPr marL="0" indent="0">
              <a:buNone/>
              <a:defRPr lang="nl-NL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[Naam]</a:t>
            </a:r>
          </a:p>
        </p:txBody>
      </p:sp>
    </p:spTree>
    <p:extLst>
      <p:ext uri="{BB962C8B-B14F-4D97-AF65-F5344CB8AC3E}">
        <p14:creationId xmlns:p14="http://schemas.microsoft.com/office/powerpoint/2010/main" val="1996047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90510-585B-7CC9-2B6E-072BC624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981994-17B3-83A4-A68E-0E743A16F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7813F1-C88C-53FB-7E2C-EA7B73F0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0B77-A6FA-4D0E-A2D4-39FD1CB17CD3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283594-E8B9-7A22-FEFE-5AE09703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9CC8B2-10B0-C4DB-0030-49E10C0C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978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CF4AEA-C239-45AF-9F20-A547308F3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E98864D-16EE-4B6D-AA9A-ABED23F3D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FBAA-92FD-407C-B798-7BEF601C1A2D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4E81B3E-4576-4A20-A271-4FC0CB8C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9432E9E-B206-4650-8E82-01B428C1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9CFDDEC-B14B-42B5-9163-34D1D851E6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07738" y="3553780"/>
            <a:ext cx="2887134" cy="5236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accent2"/>
                </a:solidFill>
                <a:latin typeface="+mj-lt"/>
              </a:defRPr>
            </a:lvl1pPr>
            <a:lvl2pPr marL="357707" indent="0">
              <a:buNone/>
              <a:defRPr sz="1600" b="1">
                <a:solidFill>
                  <a:schemeClr val="accent1"/>
                </a:solidFill>
              </a:defRPr>
            </a:lvl2pPr>
            <a:lvl3pPr marL="715415" indent="0">
              <a:buNone/>
              <a:defRPr sz="1600" b="1">
                <a:solidFill>
                  <a:schemeClr val="accent1"/>
                </a:solidFill>
              </a:defRPr>
            </a:lvl3pPr>
            <a:lvl4pPr marL="1073123" indent="0">
              <a:buNone/>
              <a:defRPr sz="1600" b="1">
                <a:solidFill>
                  <a:schemeClr val="accent1"/>
                </a:solidFill>
              </a:defRPr>
            </a:lvl4pPr>
            <a:lvl5pPr marL="1439297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24B2C290-A270-4DBE-83FB-CDE1BCAB7B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7784" y="4804958"/>
            <a:ext cx="2886612" cy="1365077"/>
          </a:xfrm>
        </p:spPr>
        <p:txBody>
          <a:bodyPr lIns="36000" tIns="36000" rIns="36000" bIns="36000" anchor="t">
            <a:normAutofit/>
          </a:bodyPr>
          <a:lstStyle>
            <a:lvl1pPr marL="82547" indent="0" algn="ctr">
              <a:lnSpc>
                <a:spcPct val="11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234944" indent="0" algn="ctr">
              <a:lnSpc>
                <a:spcPct val="110000"/>
              </a:lnSpc>
              <a:buFont typeface="Calibri" panose="020F050202020403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357708" indent="0" algn="ctr">
              <a:lnSpc>
                <a:spcPct val="11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3pPr>
            <a:lvl4pPr marL="715415" indent="-359824">
              <a:lnSpc>
                <a:spcPct val="11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  <a:lvl5pPr marL="715415" indent="-359824">
              <a:lnSpc>
                <a:spcPct val="110000"/>
              </a:lnSpc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ACA36B02-B054-45A1-95C5-0AC3CBD9B3C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7287" y="4128986"/>
            <a:ext cx="2887134" cy="460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1" baseline="0">
                <a:solidFill>
                  <a:schemeClr val="accent1"/>
                </a:solidFill>
              </a:defRPr>
            </a:lvl1pPr>
            <a:lvl2pPr marL="357707" indent="0">
              <a:buNone/>
              <a:defRPr sz="1600" b="1">
                <a:solidFill>
                  <a:schemeClr val="accent1"/>
                </a:solidFill>
              </a:defRPr>
            </a:lvl2pPr>
            <a:lvl3pPr marL="715415" indent="0">
              <a:buNone/>
              <a:defRPr sz="1600" b="1">
                <a:solidFill>
                  <a:schemeClr val="accent1"/>
                </a:solidFill>
              </a:defRPr>
            </a:lvl3pPr>
            <a:lvl4pPr marL="1073123" indent="0">
              <a:buNone/>
              <a:defRPr sz="1600" b="1">
                <a:solidFill>
                  <a:schemeClr val="accent1"/>
                </a:solidFill>
              </a:defRPr>
            </a:lvl4pPr>
            <a:lvl5pPr marL="1439297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84E42811-E360-447F-B77C-076FDFBE9BA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640421" y="3549595"/>
            <a:ext cx="2887134" cy="5236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accent2"/>
                </a:solidFill>
                <a:latin typeface="+mj-lt"/>
              </a:defRPr>
            </a:lvl1pPr>
            <a:lvl2pPr marL="357707" indent="0">
              <a:buNone/>
              <a:defRPr sz="1600" b="1">
                <a:solidFill>
                  <a:schemeClr val="accent1"/>
                </a:solidFill>
              </a:defRPr>
            </a:lvl2pPr>
            <a:lvl3pPr marL="715415" indent="0">
              <a:buNone/>
              <a:defRPr sz="1600" b="1">
                <a:solidFill>
                  <a:schemeClr val="accent1"/>
                </a:solidFill>
              </a:defRPr>
            </a:lvl3pPr>
            <a:lvl4pPr marL="1073123" indent="0">
              <a:buNone/>
              <a:defRPr sz="1600" b="1">
                <a:solidFill>
                  <a:schemeClr val="accent1"/>
                </a:solidFill>
              </a:defRPr>
            </a:lvl4pPr>
            <a:lvl5pPr marL="1439297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90225DAB-0240-4817-AAC8-8EF9F5C1169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40467" y="4800773"/>
            <a:ext cx="2886612" cy="1365077"/>
          </a:xfrm>
        </p:spPr>
        <p:txBody>
          <a:bodyPr lIns="36000" tIns="36000" rIns="36000" bIns="36000" anchor="t">
            <a:normAutofit/>
          </a:bodyPr>
          <a:lstStyle>
            <a:lvl1pPr marL="82547" indent="0" algn="ctr">
              <a:lnSpc>
                <a:spcPct val="11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234944" indent="0" algn="ctr">
              <a:lnSpc>
                <a:spcPct val="110000"/>
              </a:lnSpc>
              <a:buFont typeface="Calibri" panose="020F050202020403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357708" indent="0" algn="ctr">
              <a:lnSpc>
                <a:spcPct val="11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3pPr>
            <a:lvl4pPr marL="715415" indent="-359824">
              <a:lnSpc>
                <a:spcPct val="11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  <a:lvl5pPr marL="715415" indent="-359824">
              <a:lnSpc>
                <a:spcPct val="110000"/>
              </a:lnSpc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8411B3E3-D33B-485E-9AB0-A3EE1BB3409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639970" y="4124801"/>
            <a:ext cx="2887134" cy="460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1" baseline="0">
                <a:solidFill>
                  <a:schemeClr val="accent1"/>
                </a:solidFill>
              </a:defRPr>
            </a:lvl1pPr>
            <a:lvl2pPr marL="357707" indent="0">
              <a:buNone/>
              <a:defRPr sz="1600" b="1">
                <a:solidFill>
                  <a:schemeClr val="accent1"/>
                </a:solidFill>
              </a:defRPr>
            </a:lvl2pPr>
            <a:lvl3pPr marL="715415" indent="0">
              <a:buNone/>
              <a:defRPr sz="1600" b="1">
                <a:solidFill>
                  <a:schemeClr val="accent1"/>
                </a:solidFill>
              </a:defRPr>
            </a:lvl3pPr>
            <a:lvl4pPr marL="1073123" indent="0">
              <a:buNone/>
              <a:defRPr sz="1600" b="1">
                <a:solidFill>
                  <a:schemeClr val="accent1"/>
                </a:solidFill>
              </a:defRPr>
            </a:lvl4pPr>
            <a:lvl5pPr marL="1439297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16" name="Tijdelijke aanduiding voor tekst 7">
            <a:extLst>
              <a:ext uri="{FF2B5EF4-FFF2-40B4-BE49-F238E27FC236}">
                <a16:creationId xmlns:a16="http://schemas.microsoft.com/office/drawing/2014/main" id="{C38D5921-3F2F-4407-8851-15926CC118E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997242" y="3549595"/>
            <a:ext cx="2887134" cy="5236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accent2"/>
                </a:solidFill>
                <a:latin typeface="+mj-lt"/>
              </a:defRPr>
            </a:lvl1pPr>
            <a:lvl2pPr marL="357707" indent="0">
              <a:buNone/>
              <a:defRPr sz="1600" b="1">
                <a:solidFill>
                  <a:schemeClr val="accent1"/>
                </a:solidFill>
              </a:defRPr>
            </a:lvl2pPr>
            <a:lvl3pPr marL="715415" indent="0">
              <a:buNone/>
              <a:defRPr sz="1600" b="1">
                <a:solidFill>
                  <a:schemeClr val="accent1"/>
                </a:solidFill>
              </a:defRPr>
            </a:lvl3pPr>
            <a:lvl4pPr marL="1073123" indent="0">
              <a:buNone/>
              <a:defRPr sz="1600" b="1">
                <a:solidFill>
                  <a:schemeClr val="accent1"/>
                </a:solidFill>
              </a:defRPr>
            </a:lvl4pPr>
            <a:lvl5pPr marL="1439297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38E58417-BADE-4D78-BB76-3C768C80121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997288" y="4800773"/>
            <a:ext cx="2886612" cy="1365077"/>
          </a:xfrm>
        </p:spPr>
        <p:txBody>
          <a:bodyPr lIns="36000" tIns="36000" rIns="36000" bIns="36000" anchor="t">
            <a:normAutofit/>
          </a:bodyPr>
          <a:lstStyle>
            <a:lvl1pPr marL="82547" indent="0" algn="ctr">
              <a:lnSpc>
                <a:spcPct val="11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234944" indent="0" algn="ctr">
              <a:lnSpc>
                <a:spcPct val="110000"/>
              </a:lnSpc>
              <a:buFont typeface="Calibri" panose="020F050202020403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357708" indent="0" algn="ctr">
              <a:lnSpc>
                <a:spcPct val="11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3pPr>
            <a:lvl4pPr marL="715415" indent="-359824">
              <a:lnSpc>
                <a:spcPct val="11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  <a:lvl5pPr marL="715415" indent="-359824">
              <a:lnSpc>
                <a:spcPct val="110000"/>
              </a:lnSpc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A4E8442A-4515-449C-B44E-FA9A570CD84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96791" y="4124801"/>
            <a:ext cx="2887134" cy="460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1" baseline="0">
                <a:solidFill>
                  <a:schemeClr val="accent1"/>
                </a:solidFill>
              </a:defRPr>
            </a:lvl1pPr>
            <a:lvl2pPr marL="357707" indent="0">
              <a:buNone/>
              <a:defRPr sz="1600" b="1">
                <a:solidFill>
                  <a:schemeClr val="accent1"/>
                </a:solidFill>
              </a:defRPr>
            </a:lvl2pPr>
            <a:lvl3pPr marL="715415" indent="0">
              <a:buNone/>
              <a:defRPr sz="1600" b="1">
                <a:solidFill>
                  <a:schemeClr val="accent1"/>
                </a:solidFill>
              </a:defRPr>
            </a:lvl3pPr>
            <a:lvl4pPr marL="1073123" indent="0">
              <a:buNone/>
              <a:defRPr sz="1600" b="1">
                <a:solidFill>
                  <a:schemeClr val="accent1"/>
                </a:solidFill>
              </a:defRPr>
            </a:lvl4pPr>
            <a:lvl5pPr marL="1439297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83BFEF5B-E832-49EE-8F8B-C07ADAEBB9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60396" y="1700213"/>
            <a:ext cx="1580914" cy="15809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Portret-afbeelding</a:t>
            </a:r>
            <a:endParaRPr lang="nl-NL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D263EA06-12AE-4235-9275-5D0C75DEC3AF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5293079" y="1700213"/>
            <a:ext cx="1580914" cy="15809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Portret-afbeelding</a:t>
            </a:r>
            <a:endParaRPr lang="nl-NL" dirty="0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2C862F34-B085-43F8-A942-B5BB09A28F0F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619007" y="1700213"/>
            <a:ext cx="1580914" cy="15809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/>
              <a:t>Portret-afbeelding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365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E98864D-16EE-4B6D-AA9A-ABED23F3D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CA76-5B7B-4173-823A-43DD048CFF81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4E81B3E-4576-4A20-A271-4FC0CB8C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9432E9E-B206-4650-8E82-01B428C1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3AED47C-6E37-0587-F0EE-96CB867DCB8F}"/>
              </a:ext>
            </a:extLst>
          </p:cNvPr>
          <p:cNvSpPr/>
          <p:nvPr userDrawn="1"/>
        </p:nvSpPr>
        <p:spPr>
          <a:xfrm>
            <a:off x="4703852" y="3228195"/>
            <a:ext cx="2772000" cy="2937655"/>
          </a:xfrm>
          <a:prstGeom prst="rect">
            <a:avLst/>
          </a:prstGeom>
          <a:solidFill>
            <a:srgbClr val="F1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ison Neue Book" panose="020B0504040000000000" pitchFamily="34" charset="0"/>
              <a:ea typeface="+mn-ea"/>
              <a:cs typeface="+mn-cs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E26F575-EDB3-A505-E5A4-54F0A8C2A429}"/>
              </a:ext>
            </a:extLst>
          </p:cNvPr>
          <p:cNvSpPr/>
          <p:nvPr userDrawn="1"/>
        </p:nvSpPr>
        <p:spPr>
          <a:xfrm>
            <a:off x="1327504" y="3228196"/>
            <a:ext cx="3049200" cy="2937655"/>
          </a:xfrm>
          <a:prstGeom prst="rect">
            <a:avLst/>
          </a:prstGeom>
          <a:solidFill>
            <a:srgbClr val="F1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ison Neue Book" panose="020B0504040000000000" pitchFamily="34" charset="0"/>
              <a:ea typeface="+mn-ea"/>
              <a:cs typeface="+mn-cs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B1CA0D8-356D-9CC7-9FD2-68D884CBEC58}"/>
              </a:ext>
            </a:extLst>
          </p:cNvPr>
          <p:cNvSpPr/>
          <p:nvPr userDrawn="1"/>
        </p:nvSpPr>
        <p:spPr>
          <a:xfrm>
            <a:off x="7832031" y="3228195"/>
            <a:ext cx="3049200" cy="2937655"/>
          </a:xfrm>
          <a:prstGeom prst="rect">
            <a:avLst/>
          </a:prstGeom>
          <a:solidFill>
            <a:srgbClr val="F1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ison Neue Book" panose="020B0504040000000000" pitchFamily="34" charset="0"/>
              <a:ea typeface="+mn-ea"/>
              <a:cs typeface="+mn-cs"/>
            </a:endParaRPr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53984351-2C85-E585-053A-31F546E14D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1356" y="1700213"/>
            <a:ext cx="3049200" cy="152798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4" name="Tijdelijke aanduiding voor afbeelding 22">
            <a:extLst>
              <a:ext uri="{FF2B5EF4-FFF2-40B4-BE49-F238E27FC236}">
                <a16:creationId xmlns:a16="http://schemas.microsoft.com/office/drawing/2014/main" id="{CDC9DC30-7B61-4F04-8F8C-3038960189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10000" y="1703110"/>
            <a:ext cx="2772000" cy="152798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5" name="Tijdelijke aanduiding voor afbeelding 22">
            <a:extLst>
              <a:ext uri="{FF2B5EF4-FFF2-40B4-BE49-F238E27FC236}">
                <a16:creationId xmlns:a16="http://schemas.microsoft.com/office/drawing/2014/main" id="{15FC3209-3840-F3C3-DCF5-1EBE7C14CB6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3352" y="1703110"/>
            <a:ext cx="3049200" cy="152798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0" name="Tijdelijke aanduiding voor inhoud 19">
            <a:extLst>
              <a:ext uri="{FF2B5EF4-FFF2-40B4-BE49-F238E27FC236}">
                <a16:creationId xmlns:a16="http://schemas.microsoft.com/office/drawing/2014/main" id="{6CA3D242-34DA-59F0-4BD8-A7E8DEABAFA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564531" y="4284643"/>
            <a:ext cx="2582358" cy="1609765"/>
          </a:xfr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nl-NL" sz="1200" spc="0" baseline="0" dirty="0" smtClean="0">
                <a:cs typeface="Segoe UI" panose="020B0502040204020203" pitchFamily="34" charset="0"/>
              </a:defRPr>
            </a:lvl1pPr>
            <a:lvl2pPr marL="457200" indent="0">
              <a:buNone/>
              <a:defRPr lang="nl-NL" sz="1100" kern="1200" dirty="0" smtClean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NL" dirty="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9" name="Tijdelijke aanduiding voor tekst 27">
            <a:extLst>
              <a:ext uri="{FF2B5EF4-FFF2-40B4-BE49-F238E27FC236}">
                <a16:creationId xmlns:a16="http://schemas.microsoft.com/office/drawing/2014/main" id="{8D1BFF9E-E2E2-681C-DDFA-A6731EBD3B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64529" y="3557689"/>
            <a:ext cx="2582362" cy="292956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1pPr>
            <a:lvl2pPr marL="4572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2pPr>
            <a:lvl3pPr marL="9144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3pPr>
            <a:lvl4pPr marL="13716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4pPr>
            <a:lvl5pPr marL="1828800" indent="0">
              <a:buNone/>
              <a:defRPr kumimoji="0" lang="nl-NL" sz="16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30" name="Tijdelijke aanduiding voor inhoud 19">
            <a:extLst>
              <a:ext uri="{FF2B5EF4-FFF2-40B4-BE49-F238E27FC236}">
                <a16:creationId xmlns:a16="http://schemas.microsoft.com/office/drawing/2014/main" id="{8CF5A055-48E8-9BDF-F037-CE6258FD2CE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905424" y="4284643"/>
            <a:ext cx="2347598" cy="1609765"/>
          </a:xfr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nl-NL" sz="1200" spc="0" baseline="0" dirty="0" smtClean="0">
                <a:cs typeface="Segoe UI" panose="020B0502040204020203" pitchFamily="34" charset="0"/>
              </a:defRPr>
            </a:lvl1pPr>
            <a:lvl2pPr marL="457200" indent="0">
              <a:buNone/>
              <a:defRPr lang="nl-NL" sz="1100" kern="1200" dirty="0" smtClean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NL" dirty="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1" name="Tijdelijke aanduiding voor tekst 27">
            <a:extLst>
              <a:ext uri="{FF2B5EF4-FFF2-40B4-BE49-F238E27FC236}">
                <a16:creationId xmlns:a16="http://schemas.microsoft.com/office/drawing/2014/main" id="{FB36E7B8-9F3A-61DE-4AF5-D29B1B2EBE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05422" y="3553633"/>
            <a:ext cx="2347602" cy="292956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1pPr>
            <a:lvl2pPr marL="4572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2pPr>
            <a:lvl3pPr marL="9144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3pPr>
            <a:lvl4pPr marL="13716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4pPr>
            <a:lvl5pPr marL="1828800" indent="0">
              <a:buNone/>
              <a:defRPr kumimoji="0" lang="nl-NL" sz="16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32" name="Tijdelijke aanduiding voor inhoud 19">
            <a:extLst>
              <a:ext uri="{FF2B5EF4-FFF2-40B4-BE49-F238E27FC236}">
                <a16:creationId xmlns:a16="http://schemas.microsoft.com/office/drawing/2014/main" id="{501A5FF0-8F6A-4FA4-766A-0BD431ECB12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69446" y="4284643"/>
            <a:ext cx="2582358" cy="1609765"/>
          </a:xfr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nl-NL" sz="1200" spc="0" baseline="0" dirty="0" smtClean="0">
                <a:cs typeface="Segoe UI" panose="020B0502040204020203" pitchFamily="34" charset="0"/>
              </a:defRPr>
            </a:lvl1pPr>
            <a:lvl2pPr marL="457200" indent="0">
              <a:buNone/>
              <a:defRPr lang="nl-NL" sz="1100" kern="1200" dirty="0" smtClean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NL" dirty="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3" name="Tijdelijke aanduiding voor tekst 27">
            <a:extLst>
              <a:ext uri="{FF2B5EF4-FFF2-40B4-BE49-F238E27FC236}">
                <a16:creationId xmlns:a16="http://schemas.microsoft.com/office/drawing/2014/main" id="{F317DADC-8C72-5CF9-CBAC-8D395424FD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69444" y="3553633"/>
            <a:ext cx="2582362" cy="292956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1pPr>
            <a:lvl2pPr marL="4572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2pPr>
            <a:lvl3pPr marL="9144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3pPr>
            <a:lvl4pPr marL="13716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4pPr>
            <a:lvl5pPr marL="1828800" indent="0">
              <a:buNone/>
              <a:defRPr kumimoji="0" lang="nl-NL" sz="16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BD69C77-5C4C-9BA4-4D57-9B385228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70" baseline="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19">
            <a:extLst>
              <a:ext uri="{FF2B5EF4-FFF2-40B4-BE49-F238E27FC236}">
                <a16:creationId xmlns:a16="http://schemas.microsoft.com/office/drawing/2014/main" id="{C2D518CA-6D5C-EE5A-5C4F-CD50F92C5F7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564531" y="3862676"/>
            <a:ext cx="2582358" cy="238032"/>
          </a:xfrm>
        </p:spPr>
        <p:txBody>
          <a:bodyPr vert="horz" lIns="0" tIns="0" rIns="0" b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lang="nl-NL" sz="1200" b="0" spc="0" baseline="0" dirty="0" smtClean="0">
                <a:solidFill>
                  <a:schemeClr val="accent2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lang="nl-NL" sz="1100" kern="1200" dirty="0" smtClean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NL" dirty="0"/>
            </a:lvl5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9" name="Tijdelijke aanduiding voor inhoud 19">
            <a:extLst>
              <a:ext uri="{FF2B5EF4-FFF2-40B4-BE49-F238E27FC236}">
                <a16:creationId xmlns:a16="http://schemas.microsoft.com/office/drawing/2014/main" id="{4947D8A9-903F-2D0C-0E71-D502F815854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898890" y="3862676"/>
            <a:ext cx="2347598" cy="238032"/>
          </a:xfrm>
        </p:spPr>
        <p:txBody>
          <a:bodyPr vert="horz" lIns="0" tIns="0" rIns="0" b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lang="nl-NL" sz="1200" b="0" spc="0" baseline="0" dirty="0" smtClean="0">
                <a:solidFill>
                  <a:schemeClr val="accent2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lang="nl-NL" sz="1100" kern="1200" dirty="0" smtClean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NL" dirty="0"/>
            </a:lvl5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1" name="Tijdelijke aanduiding voor inhoud 19">
            <a:extLst>
              <a:ext uri="{FF2B5EF4-FFF2-40B4-BE49-F238E27FC236}">
                <a16:creationId xmlns:a16="http://schemas.microsoft.com/office/drawing/2014/main" id="{85AA359D-BAE7-D9DE-EA1F-B2FFBEE211F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068125" y="3862676"/>
            <a:ext cx="2582358" cy="238032"/>
          </a:xfrm>
        </p:spPr>
        <p:txBody>
          <a:bodyPr vert="horz" lIns="0" tIns="0" rIns="0" b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lang="nl-NL" sz="1200" b="0" spc="0" baseline="0" dirty="0" smtClean="0">
                <a:solidFill>
                  <a:schemeClr val="accent2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lang="nl-NL" sz="1100" kern="1200" dirty="0" smtClean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NL" dirty="0"/>
            </a:lvl5pPr>
          </a:lstStyle>
          <a:p>
            <a:pPr lvl="0"/>
            <a:r>
              <a:rPr lang="nl-NL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57838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eep verloop">
            <a:extLst>
              <a:ext uri="{FF2B5EF4-FFF2-40B4-BE49-F238E27FC236}">
                <a16:creationId xmlns:a16="http://schemas.microsoft.com/office/drawing/2014/main" id="{0E3AD8AC-2C15-36FB-153C-F997FBA8AB74}"/>
              </a:ext>
            </a:extLst>
          </p:cNvPr>
          <p:cNvSpPr/>
          <p:nvPr userDrawn="1"/>
        </p:nvSpPr>
        <p:spPr>
          <a:xfrm>
            <a:off x="11099801" y="916315"/>
            <a:ext cx="1092200" cy="138792"/>
          </a:xfrm>
          <a:prstGeom prst="rect">
            <a:avLst/>
          </a:prstGeo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Streep 1">
            <a:extLst>
              <a:ext uri="{FF2B5EF4-FFF2-40B4-BE49-F238E27FC236}">
                <a16:creationId xmlns:a16="http://schemas.microsoft.com/office/drawing/2014/main" id="{9B102C5A-7AD6-EEC0-FDCF-B35726593FF8}"/>
              </a:ext>
            </a:extLst>
          </p:cNvPr>
          <p:cNvSpPr txBox="1">
            <a:spLocks/>
          </p:cNvSpPr>
          <p:nvPr userDrawn="1"/>
        </p:nvSpPr>
        <p:spPr>
          <a:xfrm>
            <a:off x="0" y="3183218"/>
            <a:ext cx="1065439" cy="143728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99C32C-160A-70D9-A1A6-AEFB93DBD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68677" y="6453187"/>
            <a:ext cx="1107141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AF524CCF-8B23-4FE6-AEF8-D0EE8DF5D8E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992A58-8EE4-DAC4-C0FC-B9E54680B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82537" y="6453187"/>
            <a:ext cx="6626927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2DC408-979E-FE05-E178-3DD5FB9FF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16182" y="6453187"/>
            <a:ext cx="1107142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fld id="{82A34A05-FF94-4E93-B1C7-38A4C9EF83F4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237DC7-D813-3E73-8680-10738C3FE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6182" y="1701287"/>
            <a:ext cx="9559636" cy="446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E72CBE-83BF-6031-B85B-2E41BEA7F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  <a:prstGeom prst="rect">
            <a:avLst/>
          </a:prstGeom>
        </p:spPr>
        <p:txBody>
          <a:bodyPr vert="horz" lIns="91440" tIns="45720" rIns="324000" bIns="45720" rtlCol="0" anchor="ctr"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97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7" r:id="rId2"/>
    <p:sldLayoutId id="2147483678" r:id="rId3"/>
    <p:sldLayoutId id="2147483650" r:id="rId4"/>
    <p:sldLayoutId id="2147483661" r:id="rId5"/>
    <p:sldLayoutId id="2147483680" r:id="rId6"/>
    <p:sldLayoutId id="2147483668" r:id="rId7"/>
    <p:sldLayoutId id="2147483669" r:id="rId8"/>
    <p:sldLayoutId id="2147483670" r:id="rId9"/>
    <p:sldLayoutId id="2147483672" r:id="rId10"/>
    <p:sldLayoutId id="2147483671" r:id="rId11"/>
    <p:sldLayoutId id="2147483673" r:id="rId12"/>
    <p:sldLayoutId id="2147483657" r:id="rId13"/>
    <p:sldLayoutId id="2147483658" r:id="rId14"/>
    <p:sldLayoutId id="2147483662" r:id="rId15"/>
    <p:sldLayoutId id="2147483663" r:id="rId16"/>
    <p:sldLayoutId id="2147483652" r:id="rId17"/>
    <p:sldLayoutId id="2147483667" r:id="rId18"/>
    <p:sldLayoutId id="2147483649" r:id="rId19"/>
    <p:sldLayoutId id="2147483651" r:id="rId20"/>
    <p:sldLayoutId id="2147483654" r:id="rId21"/>
    <p:sldLayoutId id="2147483655" r:id="rId22"/>
    <p:sldLayoutId id="2147483676" r:id="rId23"/>
    <p:sldLayoutId id="2147483664" r:id="rId24"/>
    <p:sldLayoutId id="2147483665" r:id="rId25"/>
    <p:sldLayoutId id="2147483666" r:id="rId26"/>
    <p:sldLayoutId id="2147483679" r:id="rId27"/>
    <p:sldLayoutId id="2147483675" r:id="rId28"/>
    <p:sldLayoutId id="2147483681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618" userDrawn="1">
          <p15:clr>
            <a:srgbClr val="F26B43"/>
          </p15:clr>
        </p15:guide>
        <p15:guide id="6" orient="horz" pos="323" userDrawn="1">
          <p15:clr>
            <a:srgbClr val="F26B43"/>
          </p15:clr>
        </p15:guide>
        <p15:guide id="7" orient="horz" pos="913" userDrawn="1">
          <p15:clr>
            <a:srgbClr val="F26B43"/>
          </p15:clr>
        </p15:guide>
        <p15:guide id="8" orient="horz" pos="1071" userDrawn="1">
          <p15:clr>
            <a:srgbClr val="F26B43"/>
          </p15:clr>
        </p15:guide>
        <p15:guide id="9" orient="horz" pos="3884" userDrawn="1">
          <p15:clr>
            <a:srgbClr val="F26B43"/>
          </p15:clr>
        </p15:guide>
        <p15:guide id="10" orient="horz" pos="4156" userDrawn="1">
          <p15:clr>
            <a:srgbClr val="F26B43"/>
          </p15:clr>
        </p15:guide>
        <p15:guide id="11" orient="horz" pos="4065" userDrawn="1">
          <p15:clr>
            <a:srgbClr val="F26B43"/>
          </p15:clr>
        </p15:guide>
        <p15:guide id="12" orient="horz" pos="4247" userDrawn="1">
          <p15:clr>
            <a:srgbClr val="F26B43"/>
          </p15:clr>
        </p15:guide>
        <p15:guide id="13" pos="3749" userDrawn="1">
          <p15:clr>
            <a:srgbClr val="F26B43"/>
          </p15:clr>
        </p15:guide>
        <p15:guide id="14" pos="3931" userDrawn="1">
          <p15:clr>
            <a:srgbClr val="F26B43"/>
          </p15:clr>
        </p15:guide>
        <p15:guide id="15" orient="horz" pos="2387" userDrawn="1">
          <p15:clr>
            <a:srgbClr val="F26B43"/>
          </p15:clr>
        </p15:guide>
        <p15:guide id="17" pos="824" userDrawn="1">
          <p15:clr>
            <a:srgbClr val="F26B43"/>
          </p15:clr>
        </p15:guide>
        <p15:guide id="18" pos="6856" userDrawn="1">
          <p15:clr>
            <a:srgbClr val="F26B43"/>
          </p15:clr>
        </p15:guide>
        <p15:guide id="19" orient="horz" pos="25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tatistics-symbol-arrow-direction-81821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61258-fork-symbol-sign-hook-mark-check-icon/icon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kandnegative.com/underground/nel-2030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icture Placeholder 68">
            <a:extLst>
              <a:ext uri="{FF2B5EF4-FFF2-40B4-BE49-F238E27FC236}">
                <a16:creationId xmlns:a16="http://schemas.microsoft.com/office/drawing/2014/main" id="{4AA2F8A7-C3E5-4DE8-6EE4-484CB821ECB8}"/>
              </a:ext>
            </a:extLst>
          </p:cNvPr>
          <p:cNvSpPr/>
          <p:nvPr/>
        </p:nvSpPr>
        <p:spPr>
          <a:xfrm>
            <a:off x="522514" y="402772"/>
            <a:ext cx="11387205" cy="413289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4668ADD8-888E-8075-0B43-CDDE1A467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" b="40"/>
          <a:stretch>
            <a:fillRect/>
          </a:stretch>
        </p:blipFill>
        <p:spPr/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06F781-15C3-85D3-0795-23612F36A2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el 3" descr="Werken met taxatiemodellen">
            <a:extLst>
              <a:ext uri="{FF2B5EF4-FFF2-40B4-BE49-F238E27FC236}">
                <a16:creationId xmlns:a16="http://schemas.microsoft.com/office/drawing/2014/main" id="{A5DD04B6-BF1A-D4B8-5E44-6935CD3D4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Werken met taxatiemodellen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98275CAA-EE36-E180-85A5-BC9FDA10E7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/>
              <a:t>Auteur:</a:t>
            </a:r>
            <a:br>
              <a:rPr lang="nl-NL" dirty="0"/>
            </a:br>
            <a:r>
              <a:rPr lang="nl-NL" dirty="0"/>
              <a:t>[Voornaam Achternaam]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14F2771-EC2B-19D1-1254-BECC6A5E3E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341CC15-DBC3-7EA8-CB6B-AC73715640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CBA85FE-1A22-00F0-10DD-63B669083A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17E0E604-31D8-BEC5-B4E6-4D75DF8800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78822" y="5140716"/>
            <a:ext cx="2597814" cy="535531"/>
          </a:xfrm>
        </p:spPr>
        <p:txBody>
          <a:bodyPr/>
          <a:lstStyle/>
          <a:p>
            <a:r>
              <a:rPr lang="nl-NL" dirty="0"/>
              <a:t>Luc Hermans</a:t>
            </a:r>
            <a:br>
              <a:rPr lang="nl-NL" dirty="0"/>
            </a:br>
            <a:r>
              <a:rPr lang="nl-NL" dirty="0"/>
              <a:t>Ivo Lechner</a:t>
            </a:r>
          </a:p>
        </p:txBody>
      </p:sp>
      <p:sp>
        <p:nvSpPr>
          <p:cNvPr id="12" name="Tijdelijke aanduiding voor datum 11">
            <a:extLst>
              <a:ext uri="{FF2B5EF4-FFF2-40B4-BE49-F238E27FC236}">
                <a16:creationId xmlns:a16="http://schemas.microsoft.com/office/drawing/2014/main" id="{D1799BE0-AF31-763A-79CC-826474A25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0FFD-7F97-48EC-AE92-78AB98E5CA20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B550E6B-4C52-F7D7-0DCD-CEC4E02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5228"/>
            <a:ext cx="6626927" cy="36134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9C62DA32-F5DE-68D5-A314-B62A2293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04780"/>
            <a:ext cx="1107141" cy="361346"/>
          </a:xfrm>
        </p:spPr>
        <p:txBody>
          <a:bodyPr/>
          <a:lstStyle/>
          <a:p>
            <a:fld id="{AF524CCF-8B23-4FE6-AEF8-D0EE8DF5D8E9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8470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5385E-2D8D-F796-895A-15C30704F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Belang</a:t>
            </a:r>
            <a:r>
              <a:rPr lang="en-GB" dirty="0"/>
              <a:t> van de </a:t>
            </a:r>
            <a:r>
              <a:rPr lang="en-GB" dirty="0" err="1"/>
              <a:t>permanente</a:t>
            </a:r>
            <a:r>
              <a:rPr lang="en-GB" dirty="0"/>
              <a:t> </a:t>
            </a:r>
            <a:r>
              <a:rPr lang="en-GB" dirty="0" err="1"/>
              <a:t>marktanalyse</a:t>
            </a:r>
            <a:r>
              <a:rPr lang="en-GB" dirty="0"/>
              <a:t>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2B6871-9084-5F5D-A3FF-8EC22653C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Welke</a:t>
            </a:r>
            <a:r>
              <a:rPr lang="en-GB" dirty="0"/>
              <a:t> </a:t>
            </a:r>
            <a:r>
              <a:rPr lang="en-GB" dirty="0" err="1"/>
              <a:t>verkoopcijfers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bruikbaar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Verkoopcijfers</a:t>
            </a:r>
            <a:r>
              <a:rPr lang="en-GB" dirty="0"/>
              <a:t> die </a:t>
            </a:r>
            <a:r>
              <a:rPr lang="en-GB" dirty="0" err="1"/>
              <a:t>voldoen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de </a:t>
            </a:r>
            <a:r>
              <a:rPr lang="en-GB" dirty="0" err="1"/>
              <a:t>waarderingsvoorschriften</a:t>
            </a:r>
            <a:endParaRPr lang="en-GB" dirty="0"/>
          </a:p>
          <a:p>
            <a:r>
              <a:rPr lang="en-GB" dirty="0" err="1"/>
              <a:t>Vanuit</a:t>
            </a:r>
            <a:r>
              <a:rPr lang="en-GB" dirty="0"/>
              <a:t> de </a:t>
            </a:r>
            <a:r>
              <a:rPr lang="en-GB" dirty="0" err="1"/>
              <a:t>permanente</a:t>
            </a:r>
            <a:r>
              <a:rPr lang="en-GB" dirty="0"/>
              <a:t> </a:t>
            </a:r>
            <a:r>
              <a:rPr lang="en-GB" dirty="0" err="1"/>
              <a:t>marktanalyse</a:t>
            </a:r>
            <a:r>
              <a:rPr lang="en-GB" dirty="0"/>
              <a:t> </a:t>
            </a:r>
            <a:r>
              <a:rPr lang="en-GB" dirty="0" err="1"/>
              <a:t>moet</a:t>
            </a:r>
            <a:r>
              <a:rPr lang="en-GB" dirty="0"/>
              <a:t> </a:t>
            </a:r>
            <a:r>
              <a:rPr lang="en-GB" dirty="0" err="1"/>
              <a:t>blijken</a:t>
            </a:r>
            <a:r>
              <a:rPr lang="en-GB" dirty="0"/>
              <a:t> </a:t>
            </a:r>
            <a:r>
              <a:rPr lang="en-GB" dirty="0" err="1"/>
              <a:t>welke</a:t>
            </a:r>
            <a:r>
              <a:rPr lang="en-GB" dirty="0"/>
              <a:t> </a:t>
            </a:r>
            <a:r>
              <a:rPr lang="en-GB" dirty="0" err="1"/>
              <a:t>kenmerken</a:t>
            </a:r>
            <a:r>
              <a:rPr lang="en-GB" dirty="0"/>
              <a:t> </a:t>
            </a:r>
            <a:r>
              <a:rPr lang="en-GB" dirty="0" err="1"/>
              <a:t>waarderelevant</a:t>
            </a:r>
            <a:r>
              <a:rPr lang="en-GB" dirty="0"/>
              <a:t> </a:t>
            </a:r>
            <a:r>
              <a:rPr lang="en-GB" dirty="0" err="1"/>
              <a:t>zijn</a:t>
            </a:r>
            <a:endParaRPr lang="en-GB" dirty="0"/>
          </a:p>
          <a:p>
            <a:pPr lvl="1"/>
            <a:r>
              <a:rPr lang="en-GB" dirty="0"/>
              <a:t>En </a:t>
            </a:r>
            <a:r>
              <a:rPr lang="en-GB" dirty="0" err="1"/>
              <a:t>deze</a:t>
            </a:r>
            <a:r>
              <a:rPr lang="en-GB" dirty="0"/>
              <a:t> </a:t>
            </a:r>
            <a:r>
              <a:rPr lang="en-GB" dirty="0" err="1"/>
              <a:t>waarderelevante</a:t>
            </a:r>
            <a:r>
              <a:rPr lang="en-GB" dirty="0"/>
              <a:t> </a:t>
            </a:r>
            <a:r>
              <a:rPr lang="en-GB" dirty="0" err="1"/>
              <a:t>kenmerken</a:t>
            </a:r>
            <a:r>
              <a:rPr lang="en-GB" dirty="0"/>
              <a:t> </a:t>
            </a:r>
            <a:r>
              <a:rPr lang="en-GB" dirty="0" err="1"/>
              <a:t>spelen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rol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de </a:t>
            </a:r>
            <a:r>
              <a:rPr lang="en-GB" dirty="0" err="1"/>
              <a:t>modelmatige</a:t>
            </a:r>
            <a:r>
              <a:rPr lang="en-GB" dirty="0"/>
              <a:t> </a:t>
            </a:r>
            <a:r>
              <a:rPr lang="en-GB" dirty="0" err="1"/>
              <a:t>waardebepaling</a:t>
            </a:r>
            <a:endParaRPr lang="en-GB" dirty="0"/>
          </a:p>
          <a:p>
            <a:r>
              <a:rPr lang="en-GB" dirty="0" err="1"/>
              <a:t>Ook</a:t>
            </a:r>
            <a:r>
              <a:rPr lang="en-GB" dirty="0"/>
              <a:t> </a:t>
            </a:r>
            <a:r>
              <a:rPr lang="en-GB" dirty="0" err="1"/>
              <a:t>moet</a:t>
            </a:r>
            <a:r>
              <a:rPr lang="en-GB" dirty="0"/>
              <a:t> er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gekeken</a:t>
            </a:r>
            <a:r>
              <a:rPr lang="en-GB" dirty="0"/>
              <a:t> of er </a:t>
            </a:r>
            <a:r>
              <a:rPr lang="en-GB" dirty="0" err="1"/>
              <a:t>genoeg</a:t>
            </a:r>
            <a:r>
              <a:rPr lang="en-GB" dirty="0"/>
              <a:t> </a:t>
            </a:r>
            <a:r>
              <a:rPr lang="en-GB" dirty="0" err="1"/>
              <a:t>marktinformatie</a:t>
            </a:r>
            <a:r>
              <a:rPr lang="en-GB" dirty="0"/>
              <a:t> is </a:t>
            </a:r>
            <a:r>
              <a:rPr lang="en-GB" dirty="0" err="1"/>
              <a:t>voor</a:t>
            </a:r>
            <a:r>
              <a:rPr lang="en-GB" dirty="0"/>
              <a:t> de </a:t>
            </a:r>
            <a:r>
              <a:rPr lang="en-GB" dirty="0" err="1"/>
              <a:t>verschillende</a:t>
            </a:r>
            <a:r>
              <a:rPr lang="en-GB" dirty="0"/>
              <a:t> </a:t>
            </a:r>
            <a:r>
              <a:rPr lang="en-GB" dirty="0" err="1"/>
              <a:t>soorten</a:t>
            </a:r>
            <a:r>
              <a:rPr lang="en-GB" dirty="0"/>
              <a:t> </a:t>
            </a:r>
            <a:r>
              <a:rPr lang="en-GB" dirty="0" err="1"/>
              <a:t>vastgoed</a:t>
            </a:r>
            <a:r>
              <a:rPr lang="en-GB" dirty="0"/>
              <a:t>.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8B247F-A3C0-14C0-9B66-6ABFCB861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2DB5-7C11-4E37-BBD6-6DD163AA2CF6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808C36-DFE7-4BD3-E26A-EBAB9841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05000B-F428-7DD0-39E4-1FE2F52E1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94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18EE2684-A490-5EEE-7E26-97911765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305" b="24305"/>
          <a:stretch/>
        </p:blipFill>
        <p:spPr/>
      </p:pic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815D3B78-5AF6-8100-0B76-2A4839204D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tel 14" descr="Basisprincipes van modelmatige&#10;waardebepaling">
            <a:extLst>
              <a:ext uri="{FF2B5EF4-FFF2-40B4-BE49-F238E27FC236}">
                <a16:creationId xmlns:a16="http://schemas.microsoft.com/office/drawing/2014/main" id="{01AA19C0-12F8-EDFC-BB63-8F903DEAAD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Basisprincipes van modelmatige</a:t>
            </a:r>
            <a:br>
              <a:rPr lang="nl-NL" dirty="0"/>
            </a:br>
            <a:r>
              <a:rPr lang="nl-NL" dirty="0"/>
              <a:t>waardebepaling</a:t>
            </a:r>
          </a:p>
        </p:txBody>
      </p:sp>
      <p:sp>
        <p:nvSpPr>
          <p:cNvPr id="16" name="Ondertitel 15">
            <a:extLst>
              <a:ext uri="{FF2B5EF4-FFF2-40B4-BE49-F238E27FC236}">
                <a16:creationId xmlns:a16="http://schemas.microsoft.com/office/drawing/2014/main" id="{CD563023-6636-CCC1-FBFE-F22F79939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5B951878-8944-A15E-9009-9D752A3C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7401" y="6561251"/>
            <a:ext cx="1107142" cy="288000"/>
          </a:xfrm>
        </p:spPr>
        <p:txBody>
          <a:bodyPr/>
          <a:lstStyle/>
          <a:p>
            <a:fld id="{F4FE446C-681B-4F3C-8A88-F357D9B4673D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650B618-BFAE-9D5D-1CCC-137EA7FF9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6" y="6580885"/>
            <a:ext cx="6626927" cy="28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95D8C56C-5DA7-7E16-0F23-074761C47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57456" y="6572136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11</a:t>
            </a:fld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00860DDC-BCB7-5BFF-F308-CE1FD23AFF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53C21A54-CAC2-D0B1-6344-E4ED73E5B7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31E82D46-A810-CBE1-4ED3-ADD2C3537C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9154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F142E-6A6A-DBE1-27DC-979DDD12E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Basisprincipes van modelmatige waardebepaling 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32DBB9-27BF-E440-D549-8601E1AE4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Training dataset/ test dataset</a:t>
            </a:r>
          </a:p>
          <a:p>
            <a:pPr lvl="1"/>
            <a:r>
              <a:rPr lang="nl-NL" dirty="0"/>
              <a:t>Bijvoorbeeld 80%/20%</a:t>
            </a:r>
          </a:p>
          <a:p>
            <a:pPr lvl="1"/>
            <a:r>
              <a:rPr lang="nl-NL" dirty="0"/>
              <a:t>Doormiddel van verdeling op basis van moment beschikbaarheid</a:t>
            </a:r>
          </a:p>
          <a:p>
            <a:r>
              <a:rPr lang="nl-NL" dirty="0"/>
              <a:t>Herhalend proces totdat de uitkomsten van het model optimaal zijn.</a:t>
            </a:r>
          </a:p>
          <a:p>
            <a:r>
              <a:rPr lang="nl-NL" dirty="0"/>
              <a:t>Verbetering door: </a:t>
            </a:r>
          </a:p>
          <a:p>
            <a:pPr lvl="1"/>
            <a:r>
              <a:rPr lang="nl-NL" dirty="0"/>
              <a:t>bijvoorbeeld een ander modeltype</a:t>
            </a:r>
          </a:p>
          <a:p>
            <a:pPr lvl="1"/>
            <a:r>
              <a:rPr lang="nl-NL" dirty="0"/>
              <a:t>bijvoorbeeld het veranderen van de</a:t>
            </a:r>
            <a:r>
              <a:rPr lang="nl-NL" i="1" dirty="0"/>
              <a:t> functionele vorm in de regressie (soort relatie, welk kenmerken in model)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07D3C8-35DF-4A90-8C78-EE0D008F9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A784-B1EF-47BC-88E5-0B8B167B51B2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4B9ECC-8DFE-5290-D5DD-7039B57BD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F8FDA3-F14E-554C-A580-769DAE09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6987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799442-D833-A080-5ADB-81FC60A2D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Basisprincipes van modelmatige waardebepaling 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C01218-39E7-412F-7D05-B53066437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 </a:t>
            </a:r>
            <a:r>
              <a:rPr lang="en-GB" dirty="0" err="1"/>
              <a:t>transactieprijs</a:t>
            </a:r>
            <a:r>
              <a:rPr lang="en-GB" dirty="0"/>
              <a:t>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uitgelegd</a:t>
            </a:r>
            <a:r>
              <a:rPr lang="en-GB" dirty="0"/>
              <a:t> door de </a:t>
            </a:r>
            <a:r>
              <a:rPr lang="en-GB" dirty="0" err="1"/>
              <a:t>waarderelevante</a:t>
            </a:r>
            <a:r>
              <a:rPr lang="en-GB" dirty="0"/>
              <a:t> </a:t>
            </a:r>
            <a:r>
              <a:rPr lang="en-GB" dirty="0" err="1"/>
              <a:t>kenmerken</a:t>
            </a:r>
            <a:r>
              <a:rPr lang="en-GB" dirty="0"/>
              <a:t> van de </a:t>
            </a:r>
            <a:r>
              <a:rPr lang="en-GB" dirty="0" err="1"/>
              <a:t>woning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Primaire</a:t>
            </a:r>
            <a:r>
              <a:rPr lang="en-GB" dirty="0"/>
              <a:t> </a:t>
            </a:r>
            <a:r>
              <a:rPr lang="en-GB" dirty="0" err="1"/>
              <a:t>kenmerken</a:t>
            </a:r>
            <a:r>
              <a:rPr lang="en-GB" dirty="0"/>
              <a:t>:</a:t>
            </a:r>
          </a:p>
          <a:p>
            <a:pPr lvl="2"/>
            <a:r>
              <a:rPr lang="en-GB" dirty="0" err="1"/>
              <a:t>Oppervlakte</a:t>
            </a:r>
            <a:r>
              <a:rPr lang="en-GB" dirty="0"/>
              <a:t>, </a:t>
            </a:r>
            <a:r>
              <a:rPr lang="en-GB" dirty="0" err="1"/>
              <a:t>bouwjaar</a:t>
            </a:r>
            <a:r>
              <a:rPr lang="en-GB" dirty="0"/>
              <a:t>, type, </a:t>
            </a:r>
            <a:r>
              <a:rPr lang="en-GB" dirty="0" err="1"/>
              <a:t>bijgebouwen</a:t>
            </a:r>
            <a:r>
              <a:rPr lang="en-GB" dirty="0"/>
              <a:t>, etc.</a:t>
            </a:r>
          </a:p>
          <a:p>
            <a:pPr lvl="1"/>
            <a:r>
              <a:rPr lang="en-GB" dirty="0" err="1"/>
              <a:t>Secundaire</a:t>
            </a:r>
            <a:r>
              <a:rPr lang="en-GB" dirty="0"/>
              <a:t> </a:t>
            </a:r>
            <a:r>
              <a:rPr lang="en-GB" dirty="0" err="1"/>
              <a:t>kenmerken</a:t>
            </a:r>
            <a:endParaRPr lang="en-GB" dirty="0"/>
          </a:p>
          <a:p>
            <a:pPr lvl="2"/>
            <a:r>
              <a:rPr lang="en-GB" dirty="0" err="1"/>
              <a:t>Kwaliteit</a:t>
            </a:r>
            <a:r>
              <a:rPr lang="en-GB" dirty="0"/>
              <a:t>, </a:t>
            </a:r>
            <a:r>
              <a:rPr lang="en-GB" dirty="0" err="1"/>
              <a:t>onderhoud</a:t>
            </a:r>
            <a:r>
              <a:rPr lang="en-GB" dirty="0"/>
              <a:t>, </a:t>
            </a:r>
            <a:r>
              <a:rPr lang="en-GB" dirty="0" err="1"/>
              <a:t>energielabel</a:t>
            </a:r>
            <a:r>
              <a:rPr lang="en-GB" dirty="0"/>
              <a:t>, etc.</a:t>
            </a:r>
          </a:p>
          <a:p>
            <a:pPr lvl="1"/>
            <a:r>
              <a:rPr lang="en-GB" dirty="0" err="1"/>
              <a:t>Waardegebied</a:t>
            </a:r>
            <a:endParaRPr lang="en-GB" dirty="0"/>
          </a:p>
          <a:p>
            <a:pPr lvl="1"/>
            <a:r>
              <a:rPr lang="en-GB" dirty="0" err="1"/>
              <a:t>Omgevingskenmerken</a:t>
            </a:r>
            <a:r>
              <a:rPr lang="en-GB" dirty="0"/>
              <a:t>:</a:t>
            </a:r>
          </a:p>
          <a:p>
            <a:pPr lvl="2"/>
            <a:r>
              <a:rPr lang="en-GB" dirty="0" err="1"/>
              <a:t>Afstand</a:t>
            </a:r>
            <a:r>
              <a:rPr lang="en-GB" dirty="0"/>
              <a:t> tot …</a:t>
            </a:r>
          </a:p>
          <a:p>
            <a:pPr lvl="2"/>
            <a:r>
              <a:rPr lang="en-GB" dirty="0" err="1"/>
              <a:t>Relatieve</a:t>
            </a:r>
            <a:r>
              <a:rPr lang="en-GB" dirty="0"/>
              <a:t> </a:t>
            </a:r>
            <a:r>
              <a:rPr lang="en-GB" dirty="0" err="1"/>
              <a:t>afstand</a:t>
            </a:r>
            <a:endParaRPr lang="en-GB" dirty="0"/>
          </a:p>
          <a:p>
            <a:pPr lvl="2"/>
            <a:r>
              <a:rPr lang="en-GB" dirty="0" err="1"/>
              <a:t>Relatieve</a:t>
            </a:r>
            <a:r>
              <a:rPr lang="en-GB" dirty="0"/>
              <a:t> </a:t>
            </a:r>
            <a:r>
              <a:rPr lang="en-GB" dirty="0" err="1"/>
              <a:t>ligging</a:t>
            </a:r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113E7B-226C-9ABB-BF6C-FD738E6A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49FD-0BD0-4FBD-9024-27E6C6B67205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774193-1517-C9D7-0783-547D3B49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C11233-0F34-5F37-3900-2E378DC8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0374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8ABC27-13A8-8A0D-2A8E-D55A4EAD7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Basisprincipes van modelmatige waardebepaling 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C70E4D-575D-D189-E740-386B15984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 </a:t>
            </a:r>
            <a:r>
              <a:rPr lang="en-GB" dirty="0" err="1"/>
              <a:t>variabelen</a:t>
            </a:r>
            <a:r>
              <a:rPr lang="en-GB" dirty="0"/>
              <a:t> in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regressiemodel</a:t>
            </a:r>
            <a:r>
              <a:rPr lang="en-GB" dirty="0"/>
              <a:t>:</a:t>
            </a:r>
          </a:p>
          <a:p>
            <a:pPr lvl="1"/>
            <a:r>
              <a:rPr lang="nl-NL" dirty="0"/>
              <a:t>Lineaire</a:t>
            </a:r>
            <a:r>
              <a:rPr lang="en-GB" dirty="0"/>
              <a:t> </a:t>
            </a:r>
            <a:r>
              <a:rPr lang="en-GB" dirty="0" err="1"/>
              <a:t>variabelen</a:t>
            </a:r>
            <a:endParaRPr lang="en-GB" dirty="0"/>
          </a:p>
          <a:p>
            <a:pPr lvl="1"/>
            <a:r>
              <a:rPr lang="en-GB" dirty="0"/>
              <a:t>Dummy </a:t>
            </a:r>
            <a:r>
              <a:rPr lang="en-GB" dirty="0" err="1"/>
              <a:t>variabelen</a:t>
            </a:r>
            <a:endParaRPr lang="en-GB" dirty="0"/>
          </a:p>
          <a:p>
            <a:r>
              <a:rPr lang="nl-NL" dirty="0"/>
              <a:t>De variabelen in een kunstmatige intelligentie (AI) model:</a:t>
            </a:r>
          </a:p>
          <a:p>
            <a:pPr lvl="1"/>
            <a:r>
              <a:rPr lang="nl-NL" dirty="0"/>
              <a:t>Kán met veel variabelen overweg</a:t>
            </a:r>
          </a:p>
          <a:p>
            <a:pPr lvl="1"/>
            <a:r>
              <a:rPr lang="nl-NL" dirty="0"/>
              <a:t>Model bepaalt zelf de aard van de relatie</a:t>
            </a:r>
          </a:p>
          <a:p>
            <a:r>
              <a:rPr lang="nl-NL" dirty="0"/>
              <a:t>De variabelen in een model van directe vergelijking:</a:t>
            </a:r>
          </a:p>
          <a:p>
            <a:pPr lvl="1"/>
            <a:r>
              <a:rPr lang="nl-NL" dirty="0"/>
              <a:t>Variabelen:</a:t>
            </a:r>
          </a:p>
          <a:p>
            <a:pPr lvl="2"/>
            <a:r>
              <a:rPr lang="nl-NL" dirty="0"/>
              <a:t>Bv. </a:t>
            </a:r>
            <a:r>
              <a:rPr lang="nl-NL" dirty="0" err="1"/>
              <a:t>Vierkantemeterprijs</a:t>
            </a:r>
            <a:r>
              <a:rPr lang="nl-NL" dirty="0"/>
              <a:t> opstal</a:t>
            </a:r>
          </a:p>
          <a:p>
            <a:pPr lvl="1"/>
            <a:r>
              <a:rPr lang="nl-NL" dirty="0"/>
              <a:t>Constanten:</a:t>
            </a:r>
          </a:p>
          <a:p>
            <a:pPr lvl="2"/>
            <a:r>
              <a:rPr lang="nl-NL" dirty="0"/>
              <a:t>Bv. Waarde dakkapel, grondstaffel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3672C0-F773-8294-A5B1-6091A8D13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4F7D1-6741-44F0-8EAA-E1F4E3BD329D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A686AB-B511-D9C9-D3EE-4067D6848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B7248F-3959-E96F-C309-7D8912C2D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3956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8ABC27-13A8-8A0D-2A8E-D55A4EAD7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Risico’s bij modelmatige waardebepaling 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C70E4D-575D-D189-E740-386B15984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l-NL" dirty="0"/>
              <a:t>Slechte kenmerken</a:t>
            </a:r>
          </a:p>
          <a:p>
            <a:pPr>
              <a:lnSpc>
                <a:spcPct val="100000"/>
              </a:lnSpc>
            </a:pPr>
            <a:r>
              <a:rPr lang="nl-NL" dirty="0"/>
              <a:t>Onvoldoende kalibratie en iteratieslagen</a:t>
            </a:r>
          </a:p>
          <a:p>
            <a:pPr>
              <a:lnSpc>
                <a:spcPct val="100000"/>
              </a:lnSpc>
            </a:pPr>
            <a:r>
              <a:rPr lang="nl-NL" dirty="0"/>
              <a:t>Teveel handmatige correcties op waarde</a:t>
            </a:r>
          </a:p>
          <a:p>
            <a:pPr>
              <a:lnSpc>
                <a:spcPct val="100000"/>
              </a:lnSpc>
            </a:pPr>
            <a:r>
              <a:rPr lang="nl-NL" dirty="0"/>
              <a:t>Manipulatie secundaire kenmerken</a:t>
            </a:r>
          </a:p>
          <a:p>
            <a:pPr>
              <a:lnSpc>
                <a:spcPct val="100000"/>
              </a:lnSpc>
            </a:pPr>
            <a:r>
              <a:rPr lang="nl-NL" dirty="0"/>
              <a:t>Uitlegbaarheid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3672C0-F773-8294-A5B1-6091A8D13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C696-DA9C-4555-9FA9-0047B12D78ED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A686AB-B511-D9C9-D3EE-4067D6848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B7248F-3959-E96F-C309-7D8912C2D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0584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18EE2684-A490-5EEE-7E26-97911765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8" b="20268"/>
          <a:stretch/>
        </p:blipFill>
        <p:spPr/>
      </p:pic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815D3B78-5AF6-8100-0B76-2A4839204D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tel 14" descr="Gehanteerde WOZ modellen in Nederland">
            <a:extLst>
              <a:ext uri="{FF2B5EF4-FFF2-40B4-BE49-F238E27FC236}">
                <a16:creationId xmlns:a16="http://schemas.microsoft.com/office/drawing/2014/main" id="{01AA19C0-12F8-EDFC-BB63-8F903DEAAD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Gehanteerde WOZ modellen in Nederland</a:t>
            </a:r>
          </a:p>
        </p:txBody>
      </p:sp>
      <p:sp>
        <p:nvSpPr>
          <p:cNvPr id="16" name="Ondertitel 15">
            <a:extLst>
              <a:ext uri="{FF2B5EF4-FFF2-40B4-BE49-F238E27FC236}">
                <a16:creationId xmlns:a16="http://schemas.microsoft.com/office/drawing/2014/main" id="{CD563023-6636-CCC1-FBFE-F22F79939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5B951878-8944-A15E-9009-9D752A3C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5694" y="6570000"/>
            <a:ext cx="1107142" cy="288000"/>
          </a:xfrm>
        </p:spPr>
        <p:txBody>
          <a:bodyPr/>
          <a:lstStyle/>
          <a:p>
            <a:fld id="{9009CE7A-9F02-4FB6-9455-2F2ED8735F37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650B618-BFAE-9D5D-1CCC-137EA7FF9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580745"/>
            <a:ext cx="6626927" cy="28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95D8C56C-5DA7-7E16-0F23-074761C47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561111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17</a:t>
            </a:fld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00860DDC-BCB7-5BFF-F308-CE1FD23AFF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53C21A54-CAC2-D0B1-6344-E4ED73E5B7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31E82D46-A810-CBE1-4ED3-ADD2C3537C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6294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4E2014-648B-0755-E1EB-7DD586712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Gehanteerde WOZ modellen in Nederland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A74513-A240-7E06-7884-DF9000F67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Regressiemodellen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OrtaX</a:t>
            </a:r>
            <a:endParaRPr lang="en-GB" dirty="0"/>
          </a:p>
          <a:p>
            <a:r>
              <a:rPr lang="en-GB" dirty="0" err="1"/>
              <a:t>Directe</a:t>
            </a:r>
            <a:r>
              <a:rPr lang="en-GB" dirty="0"/>
              <a:t> </a:t>
            </a:r>
            <a:r>
              <a:rPr lang="en-GB" dirty="0" err="1"/>
              <a:t>vergelijking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4WOZ</a:t>
            </a:r>
          </a:p>
          <a:p>
            <a:pPr lvl="1"/>
            <a:r>
              <a:rPr lang="en-GB" dirty="0" err="1"/>
              <a:t>VRiS</a:t>
            </a:r>
            <a:endParaRPr lang="en-GB" dirty="0"/>
          </a:p>
          <a:p>
            <a:pPr lvl="1"/>
            <a:r>
              <a:rPr lang="en-GB" dirty="0"/>
              <a:t>Level</a:t>
            </a:r>
          </a:p>
          <a:p>
            <a:pPr lvl="1"/>
            <a:r>
              <a:rPr lang="en-GB" dirty="0"/>
              <a:t>GOUW-IT</a:t>
            </a:r>
          </a:p>
          <a:p>
            <a:pPr lvl="1"/>
            <a:r>
              <a:rPr lang="en-GB" dirty="0"/>
              <a:t>Key2Waarderen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AC5E3B-6AF8-9424-5DB1-7FAF91C3D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6685-6340-4FA1-B77E-383A3F44982B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D5E5B9-A337-829B-40B9-28EEEA53B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D7A0C8-5C6C-AD0B-037B-3DB532FA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8561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5FBED-54E2-0EFB-D927-7DD7111BE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Beschikbare</a:t>
            </a:r>
            <a:r>
              <a:rPr lang="en-GB" dirty="0"/>
              <a:t> </a:t>
            </a:r>
            <a:r>
              <a:rPr lang="en-GB" dirty="0" err="1"/>
              <a:t>controlemodellen</a:t>
            </a:r>
            <a:r>
              <a:rPr lang="en-GB" dirty="0"/>
              <a:t> WOZ in Nederland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5D9FD0-BA03-CD3F-6DCC-7A2CBB5D9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Directe vergelijking</a:t>
            </a:r>
          </a:p>
          <a:p>
            <a:r>
              <a:rPr lang="nl-NL" dirty="0"/>
              <a:t>Kunstmatige intelligentie (AI)</a:t>
            </a:r>
          </a:p>
          <a:p>
            <a:r>
              <a:rPr lang="nl-NL" dirty="0"/>
              <a:t>Meervoudige regressie</a:t>
            </a:r>
          </a:p>
          <a:p>
            <a:r>
              <a:rPr lang="nl-NL" dirty="0"/>
              <a:t>(Nieuwe) mogelijkheden:</a:t>
            </a:r>
          </a:p>
          <a:p>
            <a:pPr lvl="1"/>
            <a:r>
              <a:rPr lang="nl-NL" dirty="0"/>
              <a:t>Geografisch gewogen regressie</a:t>
            </a:r>
          </a:p>
          <a:p>
            <a:r>
              <a:rPr lang="nl-NL" dirty="0"/>
              <a:t>Kan helpen bij het verklaren van de resultaten van het primaire model en het opsporen van eventuele fouten</a:t>
            </a:r>
          </a:p>
          <a:p>
            <a:pPr lvl="1"/>
            <a:r>
              <a:rPr lang="nl-NL" dirty="0"/>
              <a:t>In verschillende onderdelen van het proces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8DCB37-1732-86D0-E53F-8A12AC18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56C6-B846-4D59-AF0B-F661BC8E696E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3A8451-783E-2D51-50EA-358616664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837247-CEEE-520B-C073-30CFA4714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901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2A4B0C-EFAF-1483-2394-A7FAEC0A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Presentatoren</a:t>
            </a:r>
            <a:endParaRPr lang="en-GB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0490CE3-52C6-F4F9-B05B-4A6635B40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CA67-26B9-4657-BD3A-86D07765AB18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F987D1B-FD8F-41F9-4F66-36C80131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79D323A-52FA-5B06-07DC-6C2821B5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1E7E36C-2299-A588-3A9A-346242FACD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Luc Hermans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C1FFA41-A49A-3DF9-EBBC-93FE90042B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BB0CA71D-8BE6-91A1-DE07-FF17D0FE60D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Data Scientist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4212EC2-B866-A39E-9319-3C452B7D773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GB" dirty="0"/>
              <a:t>Ivo Lechner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38062FA6-D178-90B8-5B3F-68C7412F0D9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DBF1CB98-CB69-EA9A-E477-E67400CE615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GB" dirty="0" err="1"/>
              <a:t>Hoofd</a:t>
            </a:r>
            <a:r>
              <a:rPr lang="en-GB" dirty="0"/>
              <a:t> </a:t>
            </a:r>
            <a:r>
              <a:rPr lang="en-GB" dirty="0" err="1"/>
              <a:t>Toezicht</a:t>
            </a:r>
            <a:endParaRPr lang="en-GB" dirty="0"/>
          </a:p>
        </p:txBody>
      </p:sp>
      <p:pic>
        <p:nvPicPr>
          <p:cNvPr id="21" name="Tijdelijke aanduiding voor afbeelding 20" descr="Afbeelding met persoon, Menselijk gezicht, glimlach, kleding">
            <a:extLst>
              <a:ext uri="{FF2B5EF4-FFF2-40B4-BE49-F238E27FC236}">
                <a16:creationId xmlns:a16="http://schemas.microsoft.com/office/drawing/2014/main" id="{6E778F33-2132-AE42-FCAD-6F808BC6D47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" r="962"/>
          <a:stretch>
            <a:fillRect/>
          </a:stretch>
        </p:blipFill>
        <p:spPr/>
      </p:pic>
      <p:pic>
        <p:nvPicPr>
          <p:cNvPr id="19" name="Tijdelijke aanduiding voor afbeelding 18" descr="Afbeelding met Menselijk gezicht, persoon, kleding, Voorhoofd">
            <a:extLst>
              <a:ext uri="{FF2B5EF4-FFF2-40B4-BE49-F238E27FC236}">
                <a16:creationId xmlns:a16="http://schemas.microsoft.com/office/drawing/2014/main" id="{EAC9BE88-5CC3-B82A-875A-301347F071A7}"/>
              </a:ext>
            </a:extLst>
          </p:cNvPr>
          <p:cNvPicPr>
            <a:picLocks noGrp="1" noChangeAspect="1"/>
          </p:cNvPicPr>
          <p:nvPr>
            <p:ph type="pic" sz="quarter" idx="5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1932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18EE2684-A490-5EEE-7E26-97911765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731" b="11731"/>
          <a:stretch/>
        </p:blipFill>
        <p:spPr/>
      </p:pic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815D3B78-5AF6-8100-0B76-2A4839204D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tel 14" descr="Kwaliteitscontroles modelmatige waardebepaling">
            <a:extLst>
              <a:ext uri="{FF2B5EF4-FFF2-40B4-BE49-F238E27FC236}">
                <a16:creationId xmlns:a16="http://schemas.microsoft.com/office/drawing/2014/main" id="{01AA19C0-12F8-EDFC-BB63-8F903DEAAD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Kwaliteitscontroles modelmatige waardebepaling</a:t>
            </a:r>
          </a:p>
        </p:txBody>
      </p:sp>
      <p:sp>
        <p:nvSpPr>
          <p:cNvPr id="16" name="Ondertitel 15">
            <a:extLst>
              <a:ext uri="{FF2B5EF4-FFF2-40B4-BE49-F238E27FC236}">
                <a16:creationId xmlns:a16="http://schemas.microsoft.com/office/drawing/2014/main" id="{CD563023-6636-CCC1-FBFE-F22F79939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5B951878-8944-A15E-9009-9D752A3C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7402" y="6547559"/>
            <a:ext cx="1107142" cy="288000"/>
          </a:xfrm>
        </p:spPr>
        <p:txBody>
          <a:bodyPr/>
          <a:lstStyle/>
          <a:p>
            <a:fld id="{9ECF601C-6D88-48A0-B240-BF5C01E5E415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650B618-BFAE-9D5D-1CCC-137EA7FF9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6" y="6550364"/>
            <a:ext cx="6626927" cy="28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95D8C56C-5DA7-7E16-0F23-074761C47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7946" y="6561111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20</a:t>
            </a:fld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00860DDC-BCB7-5BFF-F308-CE1FD23AFF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53C21A54-CAC2-D0B1-6344-E4ED73E5B7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31E82D46-A810-CBE1-4ED3-ADD2C3537C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7212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DA38F-595F-5256-9D20-235442E7C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Kwaliteitscontroles modelmatige waardebepaling 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A95AAC-1396-2358-0499-627E98599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Ratio</a:t>
            </a:r>
          </a:p>
          <a:p>
            <a:pPr lvl="1"/>
            <a:r>
              <a:rPr lang="nl-NL" dirty="0"/>
              <a:t>Ratio A</a:t>
            </a:r>
          </a:p>
          <a:p>
            <a:pPr lvl="1"/>
            <a:r>
              <a:rPr lang="nl-NL" dirty="0"/>
              <a:t>Ratio B</a:t>
            </a:r>
          </a:p>
          <a:p>
            <a:pPr lvl="1"/>
            <a:r>
              <a:rPr lang="nl-NL" dirty="0"/>
              <a:t>Modelwaarde/transactieprijs</a:t>
            </a:r>
          </a:p>
          <a:p>
            <a:r>
              <a:rPr lang="nl-NL" dirty="0"/>
              <a:t>Ongelijkheid:</a:t>
            </a:r>
          </a:p>
          <a:p>
            <a:pPr lvl="1"/>
            <a:r>
              <a:rPr lang="nl-NL" dirty="0"/>
              <a:t>Horizontale ongelijkheid: ongelijkheid tussen verschillende groepen (bijvoorbeeld bungalows en hoekwoningen)</a:t>
            </a:r>
          </a:p>
          <a:p>
            <a:pPr lvl="1"/>
            <a:r>
              <a:rPr lang="nl-NL" dirty="0"/>
              <a:t>Verticale ongelijkheid: ongelijkheid tussen waardeklassen</a:t>
            </a:r>
          </a:p>
          <a:p>
            <a:pPr lvl="2"/>
            <a:r>
              <a:rPr lang="nl-NL" b="1" dirty="0"/>
              <a:t>Degressief </a:t>
            </a:r>
            <a:r>
              <a:rPr lang="nl-NL" dirty="0"/>
              <a:t>(aflopend) woningen in het lagere marktsegment dragen relatief meer belastingdruk</a:t>
            </a:r>
          </a:p>
          <a:p>
            <a:pPr lvl="2"/>
            <a:r>
              <a:rPr lang="nl-NL" b="1" dirty="0"/>
              <a:t>Progressief </a:t>
            </a:r>
            <a:r>
              <a:rPr lang="nl-NL" dirty="0"/>
              <a:t>(oplopend) woningen in het hogere marktsegment dragen relatief meer belastingdruk</a:t>
            </a:r>
            <a:endParaRPr lang="nl-NL" b="1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9B87CF-841B-1773-BD10-C43D5824E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200D-5D12-4C2C-97F6-3FD3B03A2CC4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33A66E-3F4C-C914-061A-EFD4B5567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E1B1A6-F0C8-0C7D-0770-DA655DF4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4344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2BCDC6-26D2-9BB8-F35B-7491C1AAF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Kwaliteitscontroles modelmatige waardebepaling 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E6B7-3942-573F-4428-5900EA229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Precisie, spreiding, consistentie </a:t>
            </a:r>
          </a:p>
          <a:p>
            <a:r>
              <a:rPr lang="nl-NL" b="1" dirty="0"/>
              <a:t>Precisie: </a:t>
            </a:r>
            <a:r>
              <a:rPr lang="nl-NL" dirty="0"/>
              <a:t>mediane ratio (modelwaarde/transactieprijs)</a:t>
            </a:r>
          </a:p>
          <a:p>
            <a:r>
              <a:rPr lang="nl-NL" b="1" dirty="0"/>
              <a:t>Spreiding: </a:t>
            </a:r>
            <a:r>
              <a:rPr lang="nl-NL" dirty="0"/>
              <a:t>COD</a:t>
            </a:r>
          </a:p>
          <a:p>
            <a:pPr lvl="1"/>
            <a:r>
              <a:rPr lang="nl-NL" dirty="0"/>
              <a:t>Een test voor horizontale ongelijkheid (als deze wordt berekend voor verschillende groepen)</a:t>
            </a:r>
          </a:p>
          <a:p>
            <a:r>
              <a:rPr lang="nl-NL" b="1" dirty="0"/>
              <a:t>Consistentie: </a:t>
            </a:r>
            <a:endParaRPr lang="nl-NL" dirty="0"/>
          </a:p>
          <a:p>
            <a:pPr lvl="1"/>
            <a:r>
              <a:rPr lang="nl-NL" dirty="0"/>
              <a:t>Price </a:t>
            </a:r>
            <a:r>
              <a:rPr lang="nl-NL" dirty="0" err="1"/>
              <a:t>related</a:t>
            </a:r>
            <a:r>
              <a:rPr lang="nl-NL" dirty="0"/>
              <a:t> </a:t>
            </a:r>
            <a:r>
              <a:rPr lang="nl-NL" dirty="0" err="1"/>
              <a:t>differential</a:t>
            </a:r>
            <a:r>
              <a:rPr lang="nl-NL" b="1" dirty="0"/>
              <a:t> (PRD)</a:t>
            </a:r>
          </a:p>
          <a:p>
            <a:pPr lvl="1"/>
            <a:r>
              <a:rPr lang="nl-NL" dirty="0"/>
              <a:t>Price </a:t>
            </a:r>
            <a:r>
              <a:rPr lang="nl-NL" dirty="0" err="1"/>
              <a:t>related</a:t>
            </a:r>
            <a:r>
              <a:rPr lang="nl-NL" dirty="0"/>
              <a:t> bias </a:t>
            </a:r>
            <a:r>
              <a:rPr lang="nl-NL" b="1" dirty="0"/>
              <a:t>(PRB)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5D1DF4-8F01-592D-5778-B15D4AA3B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3237-E3B9-4B61-A448-25B5A21FCFF9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8B714A-F50D-B22A-B130-999C989B3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C4CC05-126F-BD34-173E-A3834B230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2658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18EE2684-A490-5EEE-7E26-97911765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856" b="15856"/>
          <a:stretch/>
        </p:blipFill>
        <p:spPr/>
      </p:pic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815D3B78-5AF6-8100-0B76-2A4839204D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tel 14" descr="Een blik op de toekomst">
            <a:extLst>
              <a:ext uri="{FF2B5EF4-FFF2-40B4-BE49-F238E27FC236}">
                <a16:creationId xmlns:a16="http://schemas.microsoft.com/office/drawing/2014/main" id="{01AA19C0-12F8-EDFC-BB63-8F903DEAAD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Een blik op de toekomst</a:t>
            </a:r>
          </a:p>
        </p:txBody>
      </p:sp>
      <p:sp>
        <p:nvSpPr>
          <p:cNvPr id="16" name="Ondertitel 15">
            <a:extLst>
              <a:ext uri="{FF2B5EF4-FFF2-40B4-BE49-F238E27FC236}">
                <a16:creationId xmlns:a16="http://schemas.microsoft.com/office/drawing/2014/main" id="{CD563023-6636-CCC1-FBFE-F22F79939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5B951878-8944-A15E-9009-9D752A3C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7402" y="6547559"/>
            <a:ext cx="1107142" cy="288000"/>
          </a:xfrm>
        </p:spPr>
        <p:txBody>
          <a:bodyPr/>
          <a:lstStyle/>
          <a:p>
            <a:fld id="{7230F631-C94A-4C1C-BC7F-5B0B094EE71C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650B618-BFAE-9D5D-1CCC-137EA7FF9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6" y="6550364"/>
            <a:ext cx="6626927" cy="28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95D8C56C-5DA7-7E16-0F23-074761C47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7946" y="6561111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23</a:t>
            </a:fld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00860DDC-BCB7-5BFF-F308-CE1FD23AFF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53C21A54-CAC2-D0B1-6344-E4ED73E5B7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31E82D46-A810-CBE1-4ED3-ADD2C3537C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4254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4D115-A1FB-43E7-8CDA-306FB29F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Een blik op de toekomst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3280A6-B2F2-4735-A93E-E9A85ED94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 </a:t>
            </a:r>
            <a:r>
              <a:rPr lang="en-GB" dirty="0" err="1"/>
              <a:t>toekomst</a:t>
            </a:r>
            <a:r>
              <a:rPr lang="en-GB" dirty="0"/>
              <a:t> is nu</a:t>
            </a:r>
          </a:p>
          <a:p>
            <a:r>
              <a:rPr lang="en-GB" dirty="0"/>
              <a:t>Meer </a:t>
            </a:r>
            <a:r>
              <a:rPr lang="en-GB" dirty="0" err="1"/>
              <a:t>beschikbaarheid</a:t>
            </a:r>
            <a:r>
              <a:rPr lang="en-GB" dirty="0"/>
              <a:t> van data:</a:t>
            </a:r>
          </a:p>
          <a:p>
            <a:pPr lvl="1"/>
            <a:r>
              <a:rPr lang="en-GB" dirty="0"/>
              <a:t>Big Data</a:t>
            </a:r>
          </a:p>
          <a:p>
            <a:pPr lvl="1"/>
            <a:r>
              <a:rPr lang="en-GB" dirty="0"/>
              <a:t>Geodata (PDOK)</a:t>
            </a:r>
          </a:p>
          <a:p>
            <a:pPr lvl="1"/>
            <a:r>
              <a:rPr lang="en-GB" dirty="0"/>
              <a:t>Kan </a:t>
            </a:r>
            <a:r>
              <a:rPr lang="en-GB" dirty="0" err="1"/>
              <a:t>ook</a:t>
            </a:r>
            <a:r>
              <a:rPr lang="en-GB" dirty="0"/>
              <a:t> </a:t>
            </a:r>
            <a:r>
              <a:rPr lang="en-GB" dirty="0" err="1"/>
              <a:t>zelf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gegenereerd</a:t>
            </a:r>
            <a:endParaRPr lang="en-GB" dirty="0"/>
          </a:p>
          <a:p>
            <a:r>
              <a:rPr lang="en-GB" dirty="0"/>
              <a:t>Meer </a:t>
            </a:r>
            <a:r>
              <a:rPr lang="en-GB" dirty="0" err="1"/>
              <a:t>beschikbaarheid</a:t>
            </a:r>
            <a:r>
              <a:rPr lang="en-GB" dirty="0"/>
              <a:t> van (gratis) software:</a:t>
            </a:r>
          </a:p>
          <a:p>
            <a:pPr lvl="1"/>
            <a:r>
              <a:rPr lang="en-GB" dirty="0"/>
              <a:t>Python</a:t>
            </a:r>
          </a:p>
          <a:p>
            <a:pPr lvl="1"/>
            <a:r>
              <a:rPr lang="en-GB" dirty="0"/>
              <a:t>R</a:t>
            </a:r>
          </a:p>
          <a:p>
            <a:pPr lvl="1"/>
            <a:r>
              <a:rPr lang="en-GB" dirty="0"/>
              <a:t>QGIS</a:t>
            </a:r>
          </a:p>
          <a:p>
            <a:r>
              <a:rPr lang="en-GB" dirty="0"/>
              <a:t>Maar </a:t>
            </a:r>
            <a:r>
              <a:rPr lang="en-GB" dirty="0" err="1"/>
              <a:t>ook</a:t>
            </a:r>
            <a:r>
              <a:rPr lang="en-GB" dirty="0"/>
              <a:t> </a:t>
            </a:r>
            <a:r>
              <a:rPr lang="en-GB" dirty="0" err="1"/>
              <a:t>meerdere</a:t>
            </a:r>
            <a:r>
              <a:rPr lang="en-GB" dirty="0"/>
              <a:t> </a:t>
            </a:r>
            <a:r>
              <a:rPr lang="en-GB" dirty="0" err="1"/>
              <a:t>modellen</a:t>
            </a:r>
            <a:r>
              <a:rPr lang="en-GB" dirty="0"/>
              <a:t> in de </a:t>
            </a:r>
            <a:r>
              <a:rPr lang="en-GB" dirty="0" err="1"/>
              <a:t>huidige</a:t>
            </a:r>
            <a:r>
              <a:rPr lang="en-GB" dirty="0"/>
              <a:t> WOZ-</a:t>
            </a:r>
            <a:r>
              <a:rPr lang="en-GB" dirty="0" err="1"/>
              <a:t>uitvoering</a:t>
            </a:r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2F44E2-F6A0-B420-6ADA-7B329800F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2C20-85E7-4F7F-8812-81944954B675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C25918-772C-BB07-0956-8DF860A75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8F1DCB-C9CE-0C9C-BD04-9BBE0D037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9185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FA6D7C-8880-D88B-F967-945D29A29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blik op de toekomst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399388-D202-3A68-D533-0FE7619A0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Omgaan met locatiekenmerken</a:t>
            </a:r>
          </a:p>
          <a:p>
            <a:r>
              <a:rPr lang="nl-NL" dirty="0"/>
              <a:t>Omgaan met meer variabelen</a:t>
            </a:r>
          </a:p>
          <a:p>
            <a:pPr lvl="1"/>
            <a:r>
              <a:rPr lang="nl-NL" dirty="0"/>
              <a:t>Bv. energielabel</a:t>
            </a:r>
          </a:p>
          <a:p>
            <a:r>
              <a:rPr lang="nl-NL" dirty="0"/>
              <a:t>Omgaan met meerdere waarderingsmodellen</a:t>
            </a:r>
          </a:p>
          <a:p>
            <a:pPr lvl="1"/>
            <a:r>
              <a:rPr lang="nl-NL" dirty="0"/>
              <a:t>Hoeft niet complex te zijn!</a:t>
            </a:r>
          </a:p>
          <a:p>
            <a:pPr lvl="1"/>
            <a:r>
              <a:rPr lang="nl-NL" dirty="0"/>
              <a:t>Vergelijk de waardes van het primaire waarderingsmodel met de waardes van het controlemodel</a:t>
            </a:r>
          </a:p>
          <a:p>
            <a:r>
              <a:rPr lang="nl-NL" dirty="0"/>
              <a:t>Kritische maatschappelijk blik op algoritmes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05CD90-3B85-3374-4F4D-8D6ECE535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AD6D-53EE-43C7-9DF6-1A5064860DCD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498B43-3FA4-7061-59D5-542AC6CC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F24B56-2E03-1078-21E4-2D3EEE8B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4357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0816D02-F20F-DAA8-3CC7-5D5687051C9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B41AC89-908D-4D22-BD02-78A059A66BAB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53B40C1-B786-FF21-A457-4AE2E5B84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14A660D-504C-6FB9-B0E7-19D33F92CD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pPr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8060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37E34-E86F-03C5-5802-0C512EEB6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Webinar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97857F-B62A-0DCF-03E9-0F1BD06F1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Belang van objectkenmerken</a:t>
            </a:r>
          </a:p>
          <a:p>
            <a:r>
              <a:rPr lang="nl-NL" dirty="0"/>
              <a:t>Belang van de permanente marktanalyse (PMA)</a:t>
            </a:r>
          </a:p>
          <a:p>
            <a:r>
              <a:rPr lang="nl-NL" dirty="0"/>
              <a:t>Basisprincipes van modelmatige waardebepaling</a:t>
            </a:r>
          </a:p>
          <a:p>
            <a:r>
              <a:rPr lang="nl-NL" dirty="0"/>
              <a:t>Typen modellen in Nederland</a:t>
            </a:r>
          </a:p>
          <a:p>
            <a:r>
              <a:rPr lang="nl-NL" dirty="0"/>
              <a:t>Kwaliteitscontroles modelmatige waardebepaling</a:t>
            </a:r>
          </a:p>
          <a:p>
            <a:r>
              <a:rPr lang="nl-NL" dirty="0"/>
              <a:t>Een blik op de toekomst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3AA9AB-E35A-AEF0-A3EE-B9520D746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0729-C607-4CA6-9967-36012CC07B68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1D3DD0-3CE6-2A65-4912-4A5CAFAD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4660BD-98AE-3C1F-0996-0C99600A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2550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18EE2684-A490-5EEE-7E26-97911765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6" b="27316"/>
          <a:stretch/>
        </p:blipFill>
        <p:spPr/>
      </p:pic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815D3B78-5AF6-8100-0B76-2A4839204D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tel 14" descr="Belang van objectkenmerken">
            <a:extLst>
              <a:ext uri="{FF2B5EF4-FFF2-40B4-BE49-F238E27FC236}">
                <a16:creationId xmlns:a16="http://schemas.microsoft.com/office/drawing/2014/main" id="{01AA19C0-12F8-EDFC-BB63-8F903DEAAD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Belang van objectkenmerken</a:t>
            </a:r>
          </a:p>
        </p:txBody>
      </p:sp>
      <p:sp>
        <p:nvSpPr>
          <p:cNvPr id="16" name="Ondertitel 15">
            <a:extLst>
              <a:ext uri="{FF2B5EF4-FFF2-40B4-BE49-F238E27FC236}">
                <a16:creationId xmlns:a16="http://schemas.microsoft.com/office/drawing/2014/main" id="{CD563023-6636-CCC1-FBFE-F22F79939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5B951878-8944-A15E-9009-9D752A3C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5451" y="6455228"/>
            <a:ext cx="1107142" cy="288000"/>
          </a:xfrm>
        </p:spPr>
        <p:txBody>
          <a:bodyPr/>
          <a:lstStyle/>
          <a:p>
            <a:fld id="{CDA77452-8F99-420F-91E3-A22211FC6173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650B618-BFAE-9D5D-1CCC-137EA7FF9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6" y="6588335"/>
            <a:ext cx="6626927" cy="28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95D8C56C-5DA7-7E16-0F23-074761C47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550364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4</a:t>
            </a:fld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00860DDC-BCB7-5BFF-F308-CE1FD23AFF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53C21A54-CAC2-D0B1-6344-E4ED73E5B7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31E82D46-A810-CBE1-4ED3-ADD2C3537C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8704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42451-6C1C-6FEA-A2CF-8174DB77A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Belang</a:t>
            </a:r>
            <a:r>
              <a:rPr lang="en-GB" dirty="0"/>
              <a:t> van </a:t>
            </a:r>
            <a:r>
              <a:rPr lang="en-GB" dirty="0" err="1"/>
              <a:t>objectkenmerken</a:t>
            </a:r>
            <a:r>
              <a:rPr lang="en-GB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59DDC8-DCB9-8178-B939-199B6DBFC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Soorten:</a:t>
            </a:r>
          </a:p>
          <a:p>
            <a:pPr lvl="1"/>
            <a:r>
              <a:rPr lang="nl-NL" dirty="0"/>
              <a:t>Primaire kenmerken (grote verbouwing/renovatie)</a:t>
            </a:r>
          </a:p>
          <a:p>
            <a:pPr lvl="1"/>
            <a:r>
              <a:rPr lang="nl-NL" dirty="0"/>
              <a:t>Secundaire kenmerken (kleine verbouwing/renovatie)</a:t>
            </a:r>
          </a:p>
          <a:p>
            <a:pPr lvl="1"/>
            <a:r>
              <a:rPr lang="nl-NL" dirty="0"/>
              <a:t>Omgevingskenmerken (locatie, locatie, locatie)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Garbage</a:t>
            </a:r>
            <a:r>
              <a:rPr lang="nl-NL" dirty="0"/>
              <a:t> in = </a:t>
            </a:r>
            <a:r>
              <a:rPr lang="nl-NL" dirty="0" err="1"/>
              <a:t>garbage</a:t>
            </a:r>
            <a:r>
              <a:rPr lang="nl-NL" dirty="0"/>
              <a:t> out</a:t>
            </a:r>
          </a:p>
          <a:p>
            <a:r>
              <a:rPr lang="nl-NL" dirty="0"/>
              <a:t>Objectkenmerken moeten de straatwerkelijkheid zo goed mogelijk weergeven</a:t>
            </a:r>
          </a:p>
          <a:p>
            <a:r>
              <a:rPr lang="nl-NL" dirty="0"/>
              <a:t>Objectkenmerken die een rol spelen in het model moeten waarderelevant zijn</a:t>
            </a:r>
          </a:p>
          <a:p>
            <a:r>
              <a:rPr lang="nl-NL" b="1" dirty="0">
                <a:solidFill>
                  <a:schemeClr val="tx2"/>
                </a:solidFill>
              </a:rPr>
              <a:t>Reflectie van wat belangrijk is in de markt</a:t>
            </a:r>
          </a:p>
          <a:p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FA9255-DA2E-6239-6E1B-2ADA8D5E1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58E4-ED86-4348-8320-9C16A461B34E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DBEF68-26BD-B903-1F41-BA08F6A3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619700-B25E-BBF9-BF49-69B0A2152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2457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42451-6C1C-6FEA-A2CF-8174DB77A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Belang</a:t>
            </a:r>
            <a:r>
              <a:rPr lang="en-GB" dirty="0"/>
              <a:t> van </a:t>
            </a:r>
            <a:r>
              <a:rPr lang="en-GB" dirty="0" err="1"/>
              <a:t>objectkenmerken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59DDC8-DCB9-8178-B939-199B6DBFC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Eisen waarderingskamer</a:t>
            </a:r>
          </a:p>
          <a:p>
            <a:pPr lvl="1"/>
            <a:r>
              <a:rPr lang="nl-NL" dirty="0"/>
              <a:t>Onderzoek dat aantoont dat primaire én secundaire kenmerken een goede weergave zijn van de straatwerkelijkheid</a:t>
            </a:r>
          </a:p>
          <a:p>
            <a:pPr lvl="1"/>
            <a:r>
              <a:rPr lang="nl-NL" dirty="0"/>
              <a:t>Bij relatief veel fouten juiste maatregelen nemen</a:t>
            </a:r>
          </a:p>
          <a:p>
            <a:pPr lvl="1"/>
            <a:r>
              <a:rPr lang="nl-NL" dirty="0"/>
              <a:t>20% per jaar controleren (woningen en niet-woningen) of 100% eens per vijf jaar. Primair en secundair.</a:t>
            </a:r>
          </a:p>
          <a:p>
            <a:pPr lvl="1"/>
            <a:r>
              <a:rPr lang="nl-NL" dirty="0"/>
              <a:t>Mutatiedetectie</a:t>
            </a:r>
          </a:p>
          <a:p>
            <a:pPr lvl="1"/>
            <a:r>
              <a:rPr lang="nl-NL" dirty="0"/>
              <a:t>Tijdige en zorgvuldige verwerking omgevingsvergunningen</a:t>
            </a:r>
          </a:p>
          <a:p>
            <a:pPr lvl="1"/>
            <a:endParaRPr lang="nl-NL" dirty="0"/>
          </a:p>
          <a:p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FA9255-DA2E-6239-6E1B-2ADA8D5E1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A187-512F-4508-B75F-37DBCA33FC13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DBEF68-26BD-B903-1F41-BA08F6A3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619700-B25E-BBF9-BF49-69B0A2152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4266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Tijdelijke aanduiding voor afbeelding 20">
            <a:extLst>
              <a:ext uri="{FF2B5EF4-FFF2-40B4-BE49-F238E27FC236}">
                <a16:creationId xmlns:a16="http://schemas.microsoft.com/office/drawing/2014/main" id="{ECD001D0-3047-2E6F-2E9F-EA6814442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9" b="13719"/>
          <a:stretch>
            <a:fillRect/>
          </a:stretch>
        </p:blipFill>
        <p:spPr/>
      </p:pic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815D3B78-5AF6-8100-0B76-2A4839204D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tel 14" descr="Belang van de permanente marktanalyse">
            <a:extLst>
              <a:ext uri="{FF2B5EF4-FFF2-40B4-BE49-F238E27FC236}">
                <a16:creationId xmlns:a16="http://schemas.microsoft.com/office/drawing/2014/main" id="{01AA19C0-12F8-EDFC-BB63-8F903DEAAD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Belang van de permanente marktanalyse</a:t>
            </a:r>
          </a:p>
        </p:txBody>
      </p:sp>
      <p:sp>
        <p:nvSpPr>
          <p:cNvPr id="16" name="Ondertitel 15">
            <a:extLst>
              <a:ext uri="{FF2B5EF4-FFF2-40B4-BE49-F238E27FC236}">
                <a16:creationId xmlns:a16="http://schemas.microsoft.com/office/drawing/2014/main" id="{CD563023-6636-CCC1-FBFE-F22F79939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5B951878-8944-A15E-9009-9D752A3C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5451" y="6455228"/>
            <a:ext cx="1107142" cy="288000"/>
          </a:xfrm>
        </p:spPr>
        <p:txBody>
          <a:bodyPr/>
          <a:lstStyle/>
          <a:p>
            <a:fld id="{9BCF9961-870F-4BFB-B0D3-B4683EFB8D25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650B618-BFAE-9D5D-1CCC-137EA7FF9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6" y="6588335"/>
            <a:ext cx="6626927" cy="28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95D8C56C-5DA7-7E16-0F23-074761C47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550364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7</a:t>
            </a:fld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00860DDC-BCB7-5BFF-F308-CE1FD23AFF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53C21A54-CAC2-D0B1-6344-E4ED73E5B7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31E82D46-A810-CBE1-4ED3-ADD2C3537C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2570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5CCE19A-FECB-91D3-1C54-D632BFD0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Belang van de permanente marktanalyse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BD18D37-E48A-EC08-4177-87C185517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Verzamelen marktinzichten (hoe heeft de markt zich ontwikkeld tussen de waardepeildata)</a:t>
            </a:r>
          </a:p>
          <a:p>
            <a:r>
              <a:rPr lang="nl-NL" dirty="0"/>
              <a:t>Verzamelen verkooptransacties woningen</a:t>
            </a:r>
          </a:p>
          <a:p>
            <a:r>
              <a:rPr lang="nl-NL" dirty="0"/>
              <a:t>Controle afbakening en kenmerken</a:t>
            </a:r>
          </a:p>
          <a:p>
            <a:r>
              <a:rPr lang="nl-NL" dirty="0"/>
              <a:t>Eventuele correcties (bijvoorbeeld VVE)</a:t>
            </a:r>
          </a:p>
          <a:p>
            <a:r>
              <a:rPr lang="nl-NL" dirty="0"/>
              <a:t>Datum koop i.p.v. datum juridische overdracht</a:t>
            </a:r>
          </a:p>
          <a:p>
            <a:endParaRPr lang="nl-NL" dirty="0"/>
          </a:p>
        </p:txBody>
      </p: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42515364-1A2E-6875-0E9A-CC9E5D76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C45E-E46C-4101-91EF-B66C43A00F6C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E7AE70E7-C7E0-5B04-BAB8-5EFCCBE1E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F6748B0A-84DF-D5EE-6D1B-732D103FB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40" name="Tijdelijke aanduiding voor afbeelding 39">
            <a:extLst>
              <a:ext uri="{FF2B5EF4-FFF2-40B4-BE49-F238E27FC236}">
                <a16:creationId xmlns:a16="http://schemas.microsoft.com/office/drawing/2014/main" id="{9243728C-D6F6-C80B-1734-00EB1CC56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" b="1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7911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5CCE19A-FECB-91D3-1C54-D632BFD0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Belang van de permanente marktanalyse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BD18D37-E48A-EC08-4177-87C185517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Berekenen ratio op basis van vastgestelde waarde</a:t>
            </a:r>
          </a:p>
          <a:p>
            <a:r>
              <a:rPr lang="nl-NL" dirty="0"/>
              <a:t>Analyseren geïndexeerde ratio</a:t>
            </a:r>
          </a:p>
          <a:p>
            <a:r>
              <a:rPr lang="nl-NL" dirty="0"/>
              <a:t>Vergelijken ratio’s</a:t>
            </a:r>
          </a:p>
          <a:p>
            <a:r>
              <a:rPr lang="nl-NL" dirty="0"/>
              <a:t>Verklaren van afwijking</a:t>
            </a:r>
          </a:p>
          <a:p>
            <a:pPr lvl="1"/>
            <a:r>
              <a:rPr lang="nl-NL" dirty="0"/>
              <a:t>Bv. Afbakening</a:t>
            </a:r>
          </a:p>
          <a:p>
            <a:pPr lvl="1"/>
            <a:r>
              <a:rPr lang="nl-NL" dirty="0"/>
              <a:t>Bv. Familieverkoop</a:t>
            </a:r>
          </a:p>
          <a:p>
            <a:pPr lvl="1"/>
            <a:r>
              <a:rPr lang="nl-NL" dirty="0"/>
              <a:t>Bv. Afwijking geregistreerde kenmerken</a:t>
            </a:r>
          </a:p>
          <a:p>
            <a:pPr lvl="1"/>
            <a:r>
              <a:rPr lang="nl-NL" dirty="0"/>
              <a:t>Bv. Fout in WOZ-waarde</a:t>
            </a:r>
          </a:p>
          <a:p>
            <a:r>
              <a:rPr lang="nl-NL" dirty="0"/>
              <a:t>Indien mogelijk (en nodig): kwantificeren van verschil betaalde prijs t.o.v. marktwaarde</a:t>
            </a:r>
          </a:p>
        </p:txBody>
      </p: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42515364-1A2E-6875-0E9A-CC9E5D76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0150-E5C6-4B86-9FD4-BC01AC2A8D62}" type="datetime1">
              <a:rPr lang="nl-NL" smtClean="0"/>
              <a:t>11-4-2025</a:t>
            </a:fld>
            <a:endParaRPr lang="nl-NL"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E7AE70E7-C7E0-5B04-BAB8-5EFCCBE1E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F6748B0A-84DF-D5EE-6D1B-732D103FB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40" name="Tijdelijke aanduiding voor afbeelding 39">
            <a:extLst>
              <a:ext uri="{FF2B5EF4-FFF2-40B4-BE49-F238E27FC236}">
                <a16:creationId xmlns:a16="http://schemas.microsoft.com/office/drawing/2014/main" id="{9243728C-D6F6-C80B-1734-00EB1CC56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" b="1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723749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Waarderingskamer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315F"/>
      </a:accent1>
      <a:accent2>
        <a:srgbClr val="01B2BA"/>
      </a:accent2>
      <a:accent3>
        <a:srgbClr val="2493C7"/>
      </a:accent3>
      <a:accent4>
        <a:srgbClr val="61B9E8"/>
      </a:accent4>
      <a:accent5>
        <a:srgbClr val="E3000B"/>
      </a:accent5>
      <a:accent6>
        <a:srgbClr val="37AA32"/>
      </a:accent6>
      <a:hlink>
        <a:srgbClr val="01B2BA"/>
      </a:hlink>
      <a:folHlink>
        <a:srgbClr val="01B2BA"/>
      </a:folHlink>
    </a:clrScheme>
    <a:fontScheme name="Waarderingskamer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arderingskamer Presentatie Demo.potx" id="{BCDFEC17-F65D-42D7-A374-5B739E81FA70}" vid="{52D7B5AE-9B2B-47AF-96A9-36E0CAFEC9A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9e4e19-5211-4679-8358-295082041c11" xsi:nil="true"/>
    <lcf76f155ced4ddcb4097134ff3c332f xmlns="b8e7ff02-88bf-4b0d-85cf-bcf80e11d02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263DFB517C34A9256810A98D90245" ma:contentTypeVersion="9" ma:contentTypeDescription="Een nieuw document maken." ma:contentTypeScope="" ma:versionID="15fb2466becdcfd5fdfb950288cbc237">
  <xsd:schema xmlns:xsd="http://www.w3.org/2001/XMLSchema" xmlns:xs="http://www.w3.org/2001/XMLSchema" xmlns:p="http://schemas.microsoft.com/office/2006/metadata/properties" xmlns:ns2="b8e7ff02-88bf-4b0d-85cf-bcf80e11d022" xmlns:ns3="709e4e19-5211-4679-8358-295082041c11" targetNamespace="http://schemas.microsoft.com/office/2006/metadata/properties" ma:root="true" ma:fieldsID="b81c00e40f4b4d705e46bfe166305ad6" ns2:_="" ns3:_="">
    <xsd:import namespace="b8e7ff02-88bf-4b0d-85cf-bcf80e11d022"/>
    <xsd:import namespace="709e4e19-5211-4679-8358-295082041c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e7ff02-88bf-4b0d-85cf-bcf80e11d0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1a17457c-f962-40d0-bffb-c4215cd272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9e4e19-5211-4679-8358-295082041c1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4b26a5c-f971-4b49-be0d-37b0b05828d1}" ma:internalName="TaxCatchAll" ma:showField="CatchAllData" ma:web="709e4e19-5211-4679-8358-295082041c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29E41A-BC12-4349-BE94-32AF69FFB9C9}">
  <ds:schemaRefs>
    <ds:schemaRef ds:uri="http://schemas.microsoft.com/office/2006/metadata/properties"/>
    <ds:schemaRef ds:uri="http://schemas.microsoft.com/office/infopath/2007/PartnerControls"/>
    <ds:schemaRef ds:uri="709e4e19-5211-4679-8358-295082041c11"/>
    <ds:schemaRef ds:uri="b8e7ff02-88bf-4b0d-85cf-bcf80e11d022"/>
  </ds:schemaRefs>
</ds:datastoreItem>
</file>

<file path=customXml/itemProps2.xml><?xml version="1.0" encoding="utf-8"?>
<ds:datastoreItem xmlns:ds="http://schemas.openxmlformats.org/officeDocument/2006/customXml" ds:itemID="{F3F52647-B0DB-4EB0-A92D-9B5C075B95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e7ff02-88bf-4b0d-85cf-bcf80e11d022"/>
    <ds:schemaRef ds:uri="709e4e19-5211-4679-8358-295082041c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0AA6DC-0D2F-4067-8991-779D103145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Waarderingskamer Presentatie Demo</Template>
  <TotalTime>473</TotalTime>
  <Words>837</Words>
  <Application>Microsoft Office PowerPoint</Application>
  <PresentationFormat>Breedbeeld</PresentationFormat>
  <Paragraphs>203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4" baseType="lpstr">
      <vt:lpstr>Arial</vt:lpstr>
      <vt:lpstr>Calibri</vt:lpstr>
      <vt:lpstr>Maison Neue Book</vt:lpstr>
      <vt:lpstr>Montserrat</vt:lpstr>
      <vt:lpstr>Montserrat SemiBold</vt:lpstr>
      <vt:lpstr>Segoe UI</vt:lpstr>
      <vt:lpstr>Tenorite</vt:lpstr>
      <vt:lpstr>Kantoorthema</vt:lpstr>
      <vt:lpstr>Werken met taxatiemodellen</vt:lpstr>
      <vt:lpstr>Presentatoren</vt:lpstr>
      <vt:lpstr>Inhoud Webinar</vt:lpstr>
      <vt:lpstr>Belang van objectkenmerken</vt:lpstr>
      <vt:lpstr>Belang van objectkenmerken </vt:lpstr>
      <vt:lpstr>Belang van objectkenmerken</vt:lpstr>
      <vt:lpstr>Belang van de permanente marktanalyse</vt:lpstr>
      <vt:lpstr>Belang van de permanente marktanalyse </vt:lpstr>
      <vt:lpstr>Belang van de permanente marktanalyse </vt:lpstr>
      <vt:lpstr>Belang van de permanente marktanalyse  </vt:lpstr>
      <vt:lpstr>Basisprincipes van modelmatige waardebepaling</vt:lpstr>
      <vt:lpstr>PowerPoint-presentatie</vt:lpstr>
      <vt:lpstr>Basisprincipes van modelmatige waardebepaling </vt:lpstr>
      <vt:lpstr>Basisprincipes van modelmatige waardebepaling </vt:lpstr>
      <vt:lpstr>Basisprincipes van modelmatige waardebepaling </vt:lpstr>
      <vt:lpstr>Risico’s bij modelmatige waardebepaling </vt:lpstr>
      <vt:lpstr>Gehanteerde WOZ modellen in Nederland</vt:lpstr>
      <vt:lpstr>Gehanteerde WOZ modellen in Nederland</vt:lpstr>
      <vt:lpstr>Beschikbare controlemodellen WOZ in Nederland</vt:lpstr>
      <vt:lpstr>Kwaliteitscontroles modelmatige waardebepaling</vt:lpstr>
      <vt:lpstr>Kwaliteitscontroles modelmatige waardebepaling </vt:lpstr>
      <vt:lpstr>Kwaliteitscontroles modelmatige waardebepaling </vt:lpstr>
      <vt:lpstr>Een blik op de toekomst</vt:lpstr>
      <vt:lpstr>Een blik op de toekomst</vt:lpstr>
      <vt:lpstr>Een blik op de toekomst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Werken met taxatiemodellen</dc:title>
  <dc:creator>Luc Hermans</dc:creator>
  <cp:lastModifiedBy>Luc Hermans</cp:lastModifiedBy>
  <cp:revision>20</cp:revision>
  <dcterms:created xsi:type="dcterms:W3CDTF">2023-05-08T11:02:04Z</dcterms:created>
  <dcterms:modified xsi:type="dcterms:W3CDTF">2025-04-11T09:36:02Z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0x010100461263DFB517C34A9256810A98D90245</vt:lpwstr>
  </property>
</Properties>
</file>