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42"/>
  </p:notesMasterIdLst>
  <p:sldIdLst>
    <p:sldId id="258" r:id="rId3"/>
    <p:sldId id="261" r:id="rId4"/>
    <p:sldId id="262" r:id="rId5"/>
    <p:sldId id="263" r:id="rId6"/>
    <p:sldId id="266" r:id="rId7"/>
    <p:sldId id="267" r:id="rId8"/>
    <p:sldId id="322" r:id="rId9"/>
    <p:sldId id="323" r:id="rId10"/>
    <p:sldId id="332" r:id="rId11"/>
    <p:sldId id="324" r:id="rId12"/>
    <p:sldId id="333" r:id="rId13"/>
    <p:sldId id="325" r:id="rId14"/>
    <p:sldId id="326" r:id="rId15"/>
    <p:sldId id="268" r:id="rId16"/>
    <p:sldId id="327" r:id="rId17"/>
    <p:sldId id="328" r:id="rId18"/>
    <p:sldId id="269" r:id="rId19"/>
    <p:sldId id="329" r:id="rId20"/>
    <p:sldId id="350" r:id="rId21"/>
    <p:sldId id="334" r:id="rId22"/>
    <p:sldId id="330" r:id="rId23"/>
    <p:sldId id="331" r:id="rId24"/>
    <p:sldId id="335" r:id="rId25"/>
    <p:sldId id="352" r:id="rId26"/>
    <p:sldId id="337" r:id="rId27"/>
    <p:sldId id="338" r:id="rId28"/>
    <p:sldId id="339" r:id="rId29"/>
    <p:sldId id="353" r:id="rId30"/>
    <p:sldId id="340" r:id="rId31"/>
    <p:sldId id="349" r:id="rId32"/>
    <p:sldId id="341" r:id="rId33"/>
    <p:sldId id="346" r:id="rId34"/>
    <p:sldId id="342" r:id="rId35"/>
    <p:sldId id="343" r:id="rId36"/>
    <p:sldId id="344" r:id="rId37"/>
    <p:sldId id="345" r:id="rId38"/>
    <p:sldId id="348" r:id="rId39"/>
    <p:sldId id="347" r:id="rId40"/>
    <p:sldId id="259" r:id="rId41"/>
  </p:sldIdLst>
  <p:sldSz cx="12192000" cy="6858000"/>
  <p:notesSz cx="6858000" cy="9144000"/>
  <p:custDataLst>
    <p:tags r:id="rId43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64073" autoAdjust="0"/>
  </p:normalViewPr>
  <p:slideViewPr>
    <p:cSldViewPr snapToGrid="0">
      <p:cViewPr varScale="1">
        <p:scale>
          <a:sx n="102" d="100"/>
          <a:sy n="102" d="100"/>
        </p:scale>
        <p:origin x="471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20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79CD3-A097-4669-86EC-A5BF4C121F1C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5546D-F05F-4149-AA8E-FB07EB6715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9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159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341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358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497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788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599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588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205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807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242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9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490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684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353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757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642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296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838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280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73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94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45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59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450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9926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3397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813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8627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595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0967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3532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0776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66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637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78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235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488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85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04998"/>
            <a:ext cx="2926944" cy="1247459"/>
          </a:xfrm>
        </p:spPr>
        <p:txBody>
          <a:bodyPr lIns="72000" anchor="ctr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of auteur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68885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68885"/>
            <a:ext cx="6626927" cy="288000"/>
          </a:xfrm>
        </p:spPr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68885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09509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98864D-16EE-4B6D-AA9A-ABED23F3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E81B3E-4576-4A20-A271-4FC0CB8C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432E9E-B206-4650-8E82-01B428C1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AED47C-6E37-0587-F0EE-96CB867DCB8F}"/>
              </a:ext>
            </a:extLst>
          </p:cNvPr>
          <p:cNvSpPr/>
          <p:nvPr userDrawn="1"/>
        </p:nvSpPr>
        <p:spPr>
          <a:xfrm>
            <a:off x="4703852" y="3228195"/>
            <a:ext cx="2772000" cy="2937655"/>
          </a:xfrm>
          <a:prstGeom prst="rect">
            <a:avLst/>
          </a:prstGeom>
          <a:solidFill>
            <a:srgbClr val="F1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 Book" panose="020B0504040000000000" pitchFamily="34" charset="0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E26F575-EDB3-A505-E5A4-54F0A8C2A429}"/>
              </a:ext>
            </a:extLst>
          </p:cNvPr>
          <p:cNvSpPr/>
          <p:nvPr userDrawn="1"/>
        </p:nvSpPr>
        <p:spPr>
          <a:xfrm>
            <a:off x="1327504" y="3228196"/>
            <a:ext cx="3049200" cy="2937655"/>
          </a:xfrm>
          <a:prstGeom prst="rect">
            <a:avLst/>
          </a:prstGeom>
          <a:solidFill>
            <a:srgbClr val="F1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 Book" panose="020B0504040000000000" pitchFamily="34" charset="0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B1CA0D8-356D-9CC7-9FD2-68D884CBEC58}"/>
              </a:ext>
            </a:extLst>
          </p:cNvPr>
          <p:cNvSpPr/>
          <p:nvPr userDrawn="1"/>
        </p:nvSpPr>
        <p:spPr>
          <a:xfrm>
            <a:off x="7832031" y="3228195"/>
            <a:ext cx="3049200" cy="2937655"/>
          </a:xfrm>
          <a:prstGeom prst="rect">
            <a:avLst/>
          </a:prstGeom>
          <a:solidFill>
            <a:srgbClr val="F1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 Book" panose="020B0504040000000000" pitchFamily="34" charset="0"/>
              <a:ea typeface="+mn-ea"/>
              <a:cs typeface="+mn-cs"/>
            </a:endParaRP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3984351-2C85-E585-053A-31F546E14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1356" y="1700213"/>
            <a:ext cx="3049200" cy="15279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4" name="Tijdelijke aanduiding voor afbeelding 22">
            <a:extLst>
              <a:ext uri="{FF2B5EF4-FFF2-40B4-BE49-F238E27FC236}">
                <a16:creationId xmlns:a16="http://schemas.microsoft.com/office/drawing/2014/main" id="{CDC9DC30-7B61-4F04-8F8C-303896018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0000" y="1703110"/>
            <a:ext cx="2772000" cy="15279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5" name="Tijdelijke aanduiding voor afbeelding 22">
            <a:extLst>
              <a:ext uri="{FF2B5EF4-FFF2-40B4-BE49-F238E27FC236}">
                <a16:creationId xmlns:a16="http://schemas.microsoft.com/office/drawing/2014/main" id="{15FC3209-3840-F3C3-DCF5-1EBE7C14C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3352" y="1703110"/>
            <a:ext cx="3049200" cy="15279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6CA3D242-34DA-59F0-4BD8-A7E8DEABAFA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564531" y="4284643"/>
            <a:ext cx="2582358" cy="1609765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spc="0" baseline="0" dirty="0" smtClean="0"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9" name="Tijdelijke aanduiding voor tekst 27">
            <a:extLst>
              <a:ext uri="{FF2B5EF4-FFF2-40B4-BE49-F238E27FC236}">
                <a16:creationId xmlns:a16="http://schemas.microsoft.com/office/drawing/2014/main" id="{8D1BFF9E-E2E2-681C-DDFA-A6731EBD3B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4529" y="3557689"/>
            <a:ext cx="2582362" cy="2929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4572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2pPr>
            <a:lvl3pPr marL="9144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3pPr>
            <a:lvl4pPr marL="13716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4pPr>
            <a:lvl5pPr marL="1828800" indent="0">
              <a:buNone/>
              <a:defRPr kumimoji="0" lang="nl-NL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30" name="Tijdelijke aanduiding voor inhoud 19">
            <a:extLst>
              <a:ext uri="{FF2B5EF4-FFF2-40B4-BE49-F238E27FC236}">
                <a16:creationId xmlns:a16="http://schemas.microsoft.com/office/drawing/2014/main" id="{8CF5A055-48E8-9BDF-F037-CE6258FD2CE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05424" y="4284643"/>
            <a:ext cx="2347598" cy="1609765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spc="0" baseline="0" dirty="0" smtClean="0"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1" name="Tijdelijke aanduiding voor tekst 27">
            <a:extLst>
              <a:ext uri="{FF2B5EF4-FFF2-40B4-BE49-F238E27FC236}">
                <a16:creationId xmlns:a16="http://schemas.microsoft.com/office/drawing/2014/main" id="{FB36E7B8-9F3A-61DE-4AF5-D29B1B2EBE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5422" y="3553633"/>
            <a:ext cx="2347602" cy="2929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4572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2pPr>
            <a:lvl3pPr marL="9144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3pPr>
            <a:lvl4pPr marL="13716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4pPr>
            <a:lvl5pPr marL="1828800" indent="0">
              <a:buNone/>
              <a:defRPr kumimoji="0" lang="nl-NL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32" name="Tijdelijke aanduiding voor inhoud 19">
            <a:extLst>
              <a:ext uri="{FF2B5EF4-FFF2-40B4-BE49-F238E27FC236}">
                <a16:creationId xmlns:a16="http://schemas.microsoft.com/office/drawing/2014/main" id="{501A5FF0-8F6A-4FA4-766A-0BD431ECB12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69446" y="4284643"/>
            <a:ext cx="2582358" cy="1609765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spc="0" baseline="0" dirty="0" smtClean="0"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3" name="Tijdelijke aanduiding voor tekst 27">
            <a:extLst>
              <a:ext uri="{FF2B5EF4-FFF2-40B4-BE49-F238E27FC236}">
                <a16:creationId xmlns:a16="http://schemas.microsoft.com/office/drawing/2014/main" id="{F317DADC-8C72-5CF9-CBAC-8D395424FD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69444" y="3553633"/>
            <a:ext cx="2582362" cy="2929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4572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2pPr>
            <a:lvl3pPr marL="9144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3pPr>
            <a:lvl4pPr marL="13716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4pPr>
            <a:lvl5pPr marL="1828800" indent="0">
              <a:buNone/>
              <a:defRPr kumimoji="0" lang="nl-NL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BD69C77-5C4C-9BA4-4D57-9B385228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70" baseline="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C2D518CA-6D5C-EE5A-5C4F-CD50F92C5F7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564531" y="3862676"/>
            <a:ext cx="2582358" cy="23803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b="0" spc="0" baseline="0" dirty="0" smtClean="0">
                <a:solidFill>
                  <a:schemeClr val="accent2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9" name="Tijdelijke aanduiding voor inhoud 19">
            <a:extLst>
              <a:ext uri="{FF2B5EF4-FFF2-40B4-BE49-F238E27FC236}">
                <a16:creationId xmlns:a16="http://schemas.microsoft.com/office/drawing/2014/main" id="{4947D8A9-903F-2D0C-0E71-D502F815854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898890" y="3862676"/>
            <a:ext cx="2347598" cy="23803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b="0" spc="0" baseline="0" dirty="0" smtClean="0">
                <a:solidFill>
                  <a:schemeClr val="accent2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1" name="Tijdelijke aanduiding voor inhoud 19">
            <a:extLst>
              <a:ext uri="{FF2B5EF4-FFF2-40B4-BE49-F238E27FC236}">
                <a16:creationId xmlns:a16="http://schemas.microsoft.com/office/drawing/2014/main" id="{85AA359D-BAE7-D9DE-EA1F-B2FFBEE211F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068125" y="3862676"/>
            <a:ext cx="2582358" cy="23803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b="0" spc="0" baseline="0" dirty="0" smtClean="0">
                <a:solidFill>
                  <a:schemeClr val="accent2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65318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contenu 12">
            <a:extLst>
              <a:ext uri="{FF2B5EF4-FFF2-40B4-BE49-F238E27FC236}">
                <a16:creationId xmlns:a16="http://schemas.microsoft.com/office/drawing/2014/main" id="{A39EDE5C-63EB-2014-5180-185C61BBF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255818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30" name="Espace réservé du contenu 12">
            <a:extLst>
              <a:ext uri="{FF2B5EF4-FFF2-40B4-BE49-F238E27FC236}">
                <a16:creationId xmlns:a16="http://schemas.microsoft.com/office/drawing/2014/main" id="{C0021C56-069A-F145-21C9-13CC6E561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255818" y="289068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36" name="Espace réservé du contenu 12">
            <a:extLst>
              <a:ext uri="{FF2B5EF4-FFF2-40B4-BE49-F238E27FC236}">
                <a16:creationId xmlns:a16="http://schemas.microsoft.com/office/drawing/2014/main" id="{35343B3E-F328-4B3D-EF44-FA80737AD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255818" y="4081165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1C23901-6D50-8029-E8CE-B8930767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9" name="Espace réservé du contenu 12">
            <a:extLst>
              <a:ext uri="{FF2B5EF4-FFF2-40B4-BE49-F238E27FC236}">
                <a16:creationId xmlns:a16="http://schemas.microsoft.com/office/drawing/2014/main" id="{4CDDCC10-15EB-0743-FA8C-F5363CE04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9255818" y="527164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21" name="Tijdelijke aanduiding voor datum 20">
            <a:extLst>
              <a:ext uri="{FF2B5EF4-FFF2-40B4-BE49-F238E27FC236}">
                <a16:creationId xmlns:a16="http://schemas.microsoft.com/office/drawing/2014/main" id="{41869851-1C79-3D31-F793-2E448DC66E9D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37" name="Tijdelijke aanduiding voor voettekst 36">
            <a:extLst>
              <a:ext uri="{FF2B5EF4-FFF2-40B4-BE49-F238E27FC236}">
                <a16:creationId xmlns:a16="http://schemas.microsoft.com/office/drawing/2014/main" id="{15B2B41B-BBC7-42E6-EDEF-B78FF0B2F09B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38" name="Tijdelijke aanduiding voor dianummer 37">
            <a:extLst>
              <a:ext uri="{FF2B5EF4-FFF2-40B4-BE49-F238E27FC236}">
                <a16:creationId xmlns:a16="http://schemas.microsoft.com/office/drawing/2014/main" id="{441555E1-E2D6-4085-F0AD-A26A6CBC70DB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3B9C967D-04F4-4782-A622-44F3504AB6F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Espace réservé du contenu 12">
            <a:extLst>
              <a:ext uri="{FF2B5EF4-FFF2-40B4-BE49-F238E27FC236}">
                <a16:creationId xmlns:a16="http://schemas.microsoft.com/office/drawing/2014/main" id="{B4DE4935-2DC4-3F01-2956-D53308DEE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7270909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" name="Espace réservé du contenu 12">
            <a:extLst>
              <a:ext uri="{FF2B5EF4-FFF2-40B4-BE49-F238E27FC236}">
                <a16:creationId xmlns:a16="http://schemas.microsoft.com/office/drawing/2014/main" id="{C6996349-E022-6B8A-15A4-0C8731ADC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5286000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20" name="Espace réservé du contenu 12">
            <a:extLst>
              <a:ext uri="{FF2B5EF4-FFF2-40B4-BE49-F238E27FC236}">
                <a16:creationId xmlns:a16="http://schemas.microsoft.com/office/drawing/2014/main" id="{9FEBEF50-8BCA-0CF2-7E00-10803D429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3301091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39" name="Espace réservé du contenu 12">
            <a:extLst>
              <a:ext uri="{FF2B5EF4-FFF2-40B4-BE49-F238E27FC236}">
                <a16:creationId xmlns:a16="http://schemas.microsoft.com/office/drawing/2014/main" id="{BE9C389A-052A-AEC2-0AFF-A0A158F0C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1316182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0" name="Espace réservé du contenu 12">
            <a:extLst>
              <a:ext uri="{FF2B5EF4-FFF2-40B4-BE49-F238E27FC236}">
                <a16:creationId xmlns:a16="http://schemas.microsoft.com/office/drawing/2014/main" id="{DF88B137-C02D-B094-17F3-A587C1CFC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270909" y="2883976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1" name="Espace réservé du contenu 12">
            <a:extLst>
              <a:ext uri="{FF2B5EF4-FFF2-40B4-BE49-F238E27FC236}">
                <a16:creationId xmlns:a16="http://schemas.microsoft.com/office/drawing/2014/main" id="{04F878B8-4E76-276D-836F-12C9375CE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7270909" y="407445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2" name="Espace réservé du contenu 12">
            <a:extLst>
              <a:ext uri="{FF2B5EF4-FFF2-40B4-BE49-F238E27FC236}">
                <a16:creationId xmlns:a16="http://schemas.microsoft.com/office/drawing/2014/main" id="{6F201449-270E-79A2-A5C9-1846BAFB5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7270909" y="526492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3" name="Espace réservé du contenu 12">
            <a:extLst>
              <a:ext uri="{FF2B5EF4-FFF2-40B4-BE49-F238E27FC236}">
                <a16:creationId xmlns:a16="http://schemas.microsoft.com/office/drawing/2014/main" id="{2711C1DA-5256-6878-3018-0FFDEA0CE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5286000" y="2883976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4" name="Espace réservé du contenu 12">
            <a:extLst>
              <a:ext uri="{FF2B5EF4-FFF2-40B4-BE49-F238E27FC236}">
                <a16:creationId xmlns:a16="http://schemas.microsoft.com/office/drawing/2014/main" id="{251B974A-DC85-9CD4-CCC5-D236A796E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5286000" y="407445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5" name="Espace réservé du contenu 12">
            <a:extLst>
              <a:ext uri="{FF2B5EF4-FFF2-40B4-BE49-F238E27FC236}">
                <a16:creationId xmlns:a16="http://schemas.microsoft.com/office/drawing/2014/main" id="{78F53DD5-60C9-8AAF-9CBB-9A89DEF5A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5286000" y="526492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6" name="Espace réservé du contenu 12">
            <a:extLst>
              <a:ext uri="{FF2B5EF4-FFF2-40B4-BE49-F238E27FC236}">
                <a16:creationId xmlns:a16="http://schemas.microsoft.com/office/drawing/2014/main" id="{175F8209-F94C-62F0-031C-7B3648A9D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3301091" y="2877263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7" name="Espace réservé du contenu 12">
            <a:extLst>
              <a:ext uri="{FF2B5EF4-FFF2-40B4-BE49-F238E27FC236}">
                <a16:creationId xmlns:a16="http://schemas.microsoft.com/office/drawing/2014/main" id="{E05C8232-EC87-BC58-CAF2-8AE3728FE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3301091" y="406773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8" name="Espace réservé du contenu 12">
            <a:extLst>
              <a:ext uri="{FF2B5EF4-FFF2-40B4-BE49-F238E27FC236}">
                <a16:creationId xmlns:a16="http://schemas.microsoft.com/office/drawing/2014/main" id="{CD5F01F8-5BDC-A8F9-AADB-D79561390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3301091" y="5258216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9" name="Espace réservé du contenu 12">
            <a:extLst>
              <a:ext uri="{FF2B5EF4-FFF2-40B4-BE49-F238E27FC236}">
                <a16:creationId xmlns:a16="http://schemas.microsoft.com/office/drawing/2014/main" id="{C61B7CA5-3A37-21BF-6D9A-AE0132764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1316182" y="2877263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50" name="Espace réservé du contenu 12">
            <a:extLst>
              <a:ext uri="{FF2B5EF4-FFF2-40B4-BE49-F238E27FC236}">
                <a16:creationId xmlns:a16="http://schemas.microsoft.com/office/drawing/2014/main" id="{A0416C13-6C5F-E251-6268-332E0F495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63" hasCustomPrompt="1"/>
          </p:nvPr>
        </p:nvSpPr>
        <p:spPr>
          <a:xfrm>
            <a:off x="1316182" y="406773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51" name="Espace réservé du contenu 12">
            <a:extLst>
              <a:ext uri="{FF2B5EF4-FFF2-40B4-BE49-F238E27FC236}">
                <a16:creationId xmlns:a16="http://schemas.microsoft.com/office/drawing/2014/main" id="{0E2559AE-6AFF-42CD-442C-5A5ABC79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1316182" y="5258216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2155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08359-7C5E-1E73-A1A7-9872D32B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03BE6DC-87D2-76D0-F69B-239888A4B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87DB4A-338B-3D19-109E-DBF85922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69BB6F-5A99-0D36-E776-67CFCCD555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0893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- 6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7701318-E6EA-FFA7-DCA2-C3077E62E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/>
              <a:t>Afbeelding</a:t>
            </a:r>
            <a:endParaRPr lang="nl-NL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539ADCF-16C9-1ECF-30F1-24CD1B2CA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/>
              <a:t>Afbeelding</a:t>
            </a:r>
            <a:endParaRPr lang="nl-N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53FE1C8-C835-4588-1992-193CD565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/>
              <a:t>Afbeelding</a:t>
            </a:r>
            <a:endParaRPr lang="nl-N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E19B59C-C0E6-604E-8080-A9A0A5489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/>
              <a:t>Afbeelding</a:t>
            </a:r>
            <a:endParaRPr lang="nl-N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26F86E3-4EE2-78A3-8901-2D10AF22E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/>
              <a:t>Afbeelding</a:t>
            </a:r>
            <a:endParaRPr lang="nl-NL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C6D873A-15BE-1E10-242C-E13871593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/>
              <a:t>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898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2" y="1701287"/>
            <a:ext cx="3744000" cy="44650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A8739A7D-8AD2-1135-CCD7-F548CDE8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97713" y="1700213"/>
            <a:ext cx="5578105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7030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2" y="1701287"/>
            <a:ext cx="6303818" cy="44645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DCEC6CE-FD7D-1CDB-3A06-24D846985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818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6128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3" y="1701287"/>
            <a:ext cx="2952000" cy="45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2656137F-0D37-4824-3F03-79989D486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818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9FE93BF3-0F32-2A13-6DB6-2E5BD7FA4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5009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282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A8739A7D-8AD2-1135-CCD7-F548CDE8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818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3A12A7CE-F2E0-F5AF-7A8E-8A402ED98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5009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2FC90C84-35BF-2595-5ED2-C46428B5C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6201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566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3EE58-F45D-BEAF-B214-192A028F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DA65E5-682E-1C7F-AAC7-C30789BF7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700213"/>
            <a:ext cx="4635357" cy="44767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5EDE1D-BB0A-1CF0-2459-1DB50861E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3" y="1700214"/>
            <a:ext cx="4643438" cy="44767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0EFE29-C57B-1191-DF63-F345DBFE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A9F86D-B155-909D-8DDB-A7D5742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9616EB-7944-15DB-546F-59A474D6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2544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 alternatief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B70CBC-530B-1C3F-686C-863DC1032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-2496"/>
            <a:ext cx="8548914" cy="686049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024171"/>
            <a:ext cx="7179355" cy="248330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599551"/>
            <a:ext cx="717935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F053B3FD-D7A0-831E-0B58-29D85D93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6703" y="718164"/>
            <a:ext cx="4011745" cy="865833"/>
            <a:chOff x="1677855" y="2998503"/>
            <a:chExt cx="5174469" cy="1116777"/>
          </a:xfrm>
        </p:grpSpPr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611D250F-BEAD-6E35-6BFD-9004D95CBEDA}"/>
                </a:ext>
              </a:extLst>
            </p:cNvPr>
            <p:cNvGrpSpPr/>
            <p:nvPr/>
          </p:nvGrpSpPr>
          <p:grpSpPr>
            <a:xfrm>
              <a:off x="2606685" y="3227307"/>
              <a:ext cx="4245638" cy="495781"/>
              <a:chOff x="2606685" y="3227307"/>
              <a:chExt cx="4245638" cy="495781"/>
            </a:xfrm>
            <a:solidFill>
              <a:schemeClr val="bg1"/>
            </a:solidFill>
          </p:grpSpPr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700B5A89-8345-26F6-83DE-2AF97EE054F8}"/>
                  </a:ext>
                </a:extLst>
              </p:cNvPr>
              <p:cNvSpPr/>
              <p:nvPr/>
            </p:nvSpPr>
            <p:spPr>
              <a:xfrm>
                <a:off x="2606685" y="3349133"/>
                <a:ext cx="394081" cy="248950"/>
              </a:xfrm>
              <a:custGeom>
                <a:avLst/>
                <a:gdLst>
                  <a:gd name="connsiteX0" fmla="*/ 0 w 394081"/>
                  <a:gd name="connsiteY0" fmla="*/ 0 h 248950"/>
                  <a:gd name="connsiteX1" fmla="*/ 48196 w 394081"/>
                  <a:gd name="connsiteY1" fmla="*/ 0 h 248950"/>
                  <a:gd name="connsiteX2" fmla="*/ 108055 w 394081"/>
                  <a:gd name="connsiteY2" fmla="*/ 189094 h 248950"/>
                  <a:gd name="connsiteX3" fmla="*/ 109638 w 394081"/>
                  <a:gd name="connsiteY3" fmla="*/ 189094 h 248950"/>
                  <a:gd name="connsiteX4" fmla="*/ 175855 w 394081"/>
                  <a:gd name="connsiteY4" fmla="*/ 0 h 248950"/>
                  <a:gd name="connsiteX5" fmla="*/ 218227 w 394081"/>
                  <a:gd name="connsiteY5" fmla="*/ 0 h 248950"/>
                  <a:gd name="connsiteX6" fmla="*/ 284435 w 394081"/>
                  <a:gd name="connsiteY6" fmla="*/ 189094 h 248950"/>
                  <a:gd name="connsiteX7" fmla="*/ 286027 w 394081"/>
                  <a:gd name="connsiteY7" fmla="*/ 189094 h 248950"/>
                  <a:gd name="connsiteX8" fmla="*/ 345879 w 394081"/>
                  <a:gd name="connsiteY8" fmla="*/ 0 h 248950"/>
                  <a:gd name="connsiteX9" fmla="*/ 394082 w 394081"/>
                  <a:gd name="connsiteY9" fmla="*/ 0 h 248950"/>
                  <a:gd name="connsiteX10" fmla="*/ 310919 w 394081"/>
                  <a:gd name="connsiteY10" fmla="*/ 248950 h 248950"/>
                  <a:gd name="connsiteX11" fmla="*/ 263249 w 394081"/>
                  <a:gd name="connsiteY11" fmla="*/ 248950 h 248950"/>
                  <a:gd name="connsiteX12" fmla="*/ 197566 w 394081"/>
                  <a:gd name="connsiteY12" fmla="*/ 60914 h 248950"/>
                  <a:gd name="connsiteX13" fmla="*/ 196509 w 394081"/>
                  <a:gd name="connsiteY13" fmla="*/ 60914 h 248950"/>
                  <a:gd name="connsiteX14" fmla="*/ 130833 w 394081"/>
                  <a:gd name="connsiteY14" fmla="*/ 248950 h 248950"/>
                  <a:gd name="connsiteX15" fmla="*/ 83153 w 394081"/>
                  <a:gd name="connsiteY15" fmla="*/ 248950 h 248950"/>
                  <a:gd name="connsiteX16" fmla="*/ 0 w 394081"/>
                  <a:gd name="connsiteY16" fmla="*/ 0 h 24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4081" h="248950">
                    <a:moveTo>
                      <a:pt x="0" y="0"/>
                    </a:moveTo>
                    <a:lnTo>
                      <a:pt x="48196" y="0"/>
                    </a:lnTo>
                    <a:lnTo>
                      <a:pt x="108055" y="189094"/>
                    </a:lnTo>
                    <a:lnTo>
                      <a:pt x="109638" y="189094"/>
                    </a:lnTo>
                    <a:lnTo>
                      <a:pt x="175855" y="0"/>
                    </a:lnTo>
                    <a:lnTo>
                      <a:pt x="218227" y="0"/>
                    </a:lnTo>
                    <a:lnTo>
                      <a:pt x="284435" y="189094"/>
                    </a:lnTo>
                    <a:lnTo>
                      <a:pt x="286027" y="189094"/>
                    </a:lnTo>
                    <a:lnTo>
                      <a:pt x="345879" y="0"/>
                    </a:lnTo>
                    <a:lnTo>
                      <a:pt x="394082" y="0"/>
                    </a:lnTo>
                    <a:lnTo>
                      <a:pt x="310919" y="248950"/>
                    </a:lnTo>
                    <a:lnTo>
                      <a:pt x="263249" y="248950"/>
                    </a:lnTo>
                    <a:lnTo>
                      <a:pt x="197566" y="60914"/>
                    </a:lnTo>
                    <a:lnTo>
                      <a:pt x="196509" y="60914"/>
                    </a:lnTo>
                    <a:lnTo>
                      <a:pt x="130833" y="248950"/>
                    </a:lnTo>
                    <a:lnTo>
                      <a:pt x="83153" y="2489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FFF82B23-80E0-C541-AB64-DA49E3D73922}"/>
                  </a:ext>
                </a:extLst>
              </p:cNvPr>
              <p:cNvSpPr/>
              <p:nvPr/>
            </p:nvSpPr>
            <p:spPr>
              <a:xfrm>
                <a:off x="3024313" y="3342777"/>
                <a:ext cx="218235" cy="261661"/>
              </a:xfrm>
              <a:custGeom>
                <a:avLst/>
                <a:gdLst>
                  <a:gd name="connsiteX0" fmla="*/ 218236 w 218235"/>
                  <a:gd name="connsiteY0" fmla="*/ 96929 h 261661"/>
                  <a:gd name="connsiteX1" fmla="*/ 218236 w 218235"/>
                  <a:gd name="connsiteY1" fmla="*/ 255306 h 261661"/>
                  <a:gd name="connsiteX2" fmla="*/ 176389 w 218235"/>
                  <a:gd name="connsiteY2" fmla="*/ 255306 h 261661"/>
                  <a:gd name="connsiteX3" fmla="*/ 173206 w 218235"/>
                  <a:gd name="connsiteY3" fmla="*/ 221406 h 261661"/>
                  <a:gd name="connsiteX4" fmla="*/ 171623 w 218235"/>
                  <a:gd name="connsiteY4" fmla="*/ 221406 h 261661"/>
                  <a:gd name="connsiteX5" fmla="*/ 83694 w 218235"/>
                  <a:gd name="connsiteY5" fmla="*/ 261662 h 261661"/>
                  <a:gd name="connsiteX6" fmla="*/ 0 w 218235"/>
                  <a:gd name="connsiteY6" fmla="*/ 190156 h 261661"/>
                  <a:gd name="connsiteX7" fmla="*/ 87403 w 218235"/>
                  <a:gd name="connsiteY7" fmla="*/ 113879 h 261661"/>
                  <a:gd name="connsiteX8" fmla="*/ 172148 w 218235"/>
                  <a:gd name="connsiteY8" fmla="*/ 102227 h 261661"/>
                  <a:gd name="connsiteX9" fmla="*/ 172148 w 218235"/>
                  <a:gd name="connsiteY9" fmla="*/ 96929 h 261661"/>
                  <a:gd name="connsiteX10" fmla="*/ 113887 w 218235"/>
                  <a:gd name="connsiteY10" fmla="*/ 39723 h 261661"/>
                  <a:gd name="connsiteX11" fmla="*/ 56152 w 218235"/>
                  <a:gd name="connsiteY11" fmla="*/ 86337 h 261661"/>
                  <a:gd name="connsiteX12" fmla="*/ 8482 w 218235"/>
                  <a:gd name="connsiteY12" fmla="*/ 86337 h 261661"/>
                  <a:gd name="connsiteX13" fmla="*/ 115470 w 218235"/>
                  <a:gd name="connsiteY13" fmla="*/ 0 h 261661"/>
                  <a:gd name="connsiteX14" fmla="*/ 218236 w 218235"/>
                  <a:gd name="connsiteY14" fmla="*/ 96929 h 261661"/>
                  <a:gd name="connsiteX15" fmla="*/ 172148 w 218235"/>
                  <a:gd name="connsiteY15" fmla="*/ 148308 h 261661"/>
                  <a:gd name="connsiteX16" fmla="*/ 172148 w 218235"/>
                  <a:gd name="connsiteY16" fmla="*/ 137714 h 261661"/>
                  <a:gd name="connsiteX17" fmla="*/ 102766 w 218235"/>
                  <a:gd name="connsiteY17" fmla="*/ 147249 h 261661"/>
                  <a:gd name="connsiteX18" fmla="*/ 47671 w 218235"/>
                  <a:gd name="connsiteY18" fmla="*/ 188564 h 261661"/>
                  <a:gd name="connsiteX19" fmla="*/ 93759 w 218235"/>
                  <a:gd name="connsiteY19" fmla="*/ 222994 h 261661"/>
                  <a:gd name="connsiteX20" fmla="*/ 172148 w 218235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5" h="261661">
                    <a:moveTo>
                      <a:pt x="218236" y="96929"/>
                    </a:moveTo>
                    <a:lnTo>
                      <a:pt x="218236" y="255306"/>
                    </a:lnTo>
                    <a:lnTo>
                      <a:pt x="176389" y="255306"/>
                    </a:lnTo>
                    <a:lnTo>
                      <a:pt x="173206" y="221406"/>
                    </a:lnTo>
                    <a:lnTo>
                      <a:pt x="171623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2" y="261662"/>
                      <a:pt x="0" y="231998"/>
                      <a:pt x="0" y="190156"/>
                    </a:cubicBezTo>
                    <a:cubicBezTo>
                      <a:pt x="0" y="149370"/>
                      <a:pt x="30193" y="121826"/>
                      <a:pt x="87403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7" y="39723"/>
                      <a:pt x="113887" y="39723"/>
                    </a:cubicBezTo>
                    <a:cubicBezTo>
                      <a:pt x="77339" y="39723"/>
                      <a:pt x="58267" y="56673"/>
                      <a:pt x="56152" y="86337"/>
                    </a:cubicBezTo>
                    <a:lnTo>
                      <a:pt x="8482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6" y="35487"/>
                      <a:pt x="218236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66" y="147249"/>
                    </a:lnTo>
                    <a:cubicBezTo>
                      <a:pt x="63033" y="152547"/>
                      <a:pt x="47671" y="167378"/>
                      <a:pt x="47671" y="188564"/>
                    </a:cubicBezTo>
                    <a:cubicBezTo>
                      <a:pt x="47671" y="209755"/>
                      <a:pt x="64093" y="222994"/>
                      <a:pt x="93759" y="222994"/>
                    </a:cubicBezTo>
                    <a:cubicBezTo>
                      <a:pt x="139840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719F90F9-C551-2D49-8306-FB69DECA5352}"/>
                  </a:ext>
                </a:extLst>
              </p:cNvPr>
              <p:cNvSpPr/>
              <p:nvPr/>
            </p:nvSpPr>
            <p:spPr>
              <a:xfrm>
                <a:off x="3299242" y="3342777"/>
                <a:ext cx="218233" cy="261661"/>
              </a:xfrm>
              <a:custGeom>
                <a:avLst/>
                <a:gdLst>
                  <a:gd name="connsiteX0" fmla="*/ 218234 w 218233"/>
                  <a:gd name="connsiteY0" fmla="*/ 96929 h 261661"/>
                  <a:gd name="connsiteX1" fmla="*/ 218234 w 218233"/>
                  <a:gd name="connsiteY1" fmla="*/ 255306 h 261661"/>
                  <a:gd name="connsiteX2" fmla="*/ 176387 w 218233"/>
                  <a:gd name="connsiteY2" fmla="*/ 255306 h 261661"/>
                  <a:gd name="connsiteX3" fmla="*/ 173206 w 218233"/>
                  <a:gd name="connsiteY3" fmla="*/ 221406 h 261661"/>
                  <a:gd name="connsiteX4" fmla="*/ 171621 w 218233"/>
                  <a:gd name="connsiteY4" fmla="*/ 221406 h 261661"/>
                  <a:gd name="connsiteX5" fmla="*/ 83694 w 218233"/>
                  <a:gd name="connsiteY5" fmla="*/ 261662 h 261661"/>
                  <a:gd name="connsiteX6" fmla="*/ 0 w 218233"/>
                  <a:gd name="connsiteY6" fmla="*/ 190156 h 261661"/>
                  <a:gd name="connsiteX7" fmla="*/ 87401 w 218233"/>
                  <a:gd name="connsiteY7" fmla="*/ 113879 h 261661"/>
                  <a:gd name="connsiteX8" fmla="*/ 172146 w 218233"/>
                  <a:gd name="connsiteY8" fmla="*/ 102227 h 261661"/>
                  <a:gd name="connsiteX9" fmla="*/ 172146 w 218233"/>
                  <a:gd name="connsiteY9" fmla="*/ 96929 h 261661"/>
                  <a:gd name="connsiteX10" fmla="*/ 113885 w 218233"/>
                  <a:gd name="connsiteY10" fmla="*/ 39723 h 261661"/>
                  <a:gd name="connsiteX11" fmla="*/ 56150 w 218233"/>
                  <a:gd name="connsiteY11" fmla="*/ 86337 h 261661"/>
                  <a:gd name="connsiteX12" fmla="*/ 8480 w 218233"/>
                  <a:gd name="connsiteY12" fmla="*/ 86337 h 261661"/>
                  <a:gd name="connsiteX13" fmla="*/ 115470 w 218233"/>
                  <a:gd name="connsiteY13" fmla="*/ 0 h 261661"/>
                  <a:gd name="connsiteX14" fmla="*/ 218234 w 218233"/>
                  <a:gd name="connsiteY14" fmla="*/ 96929 h 261661"/>
                  <a:gd name="connsiteX15" fmla="*/ 172146 w 218233"/>
                  <a:gd name="connsiteY15" fmla="*/ 148308 h 261661"/>
                  <a:gd name="connsiteX16" fmla="*/ 172146 w 218233"/>
                  <a:gd name="connsiteY16" fmla="*/ 137714 h 261661"/>
                  <a:gd name="connsiteX17" fmla="*/ 102764 w 218233"/>
                  <a:gd name="connsiteY17" fmla="*/ 147249 h 261661"/>
                  <a:gd name="connsiteX18" fmla="*/ 47671 w 218233"/>
                  <a:gd name="connsiteY18" fmla="*/ 188564 h 261661"/>
                  <a:gd name="connsiteX19" fmla="*/ 93759 w 218233"/>
                  <a:gd name="connsiteY19" fmla="*/ 222994 h 261661"/>
                  <a:gd name="connsiteX20" fmla="*/ 172146 w 218233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3" h="261661">
                    <a:moveTo>
                      <a:pt x="218234" y="96929"/>
                    </a:moveTo>
                    <a:lnTo>
                      <a:pt x="218234" y="255306"/>
                    </a:lnTo>
                    <a:lnTo>
                      <a:pt x="176387" y="255306"/>
                    </a:lnTo>
                    <a:lnTo>
                      <a:pt x="173206" y="221406"/>
                    </a:lnTo>
                    <a:lnTo>
                      <a:pt x="171621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0" y="261662"/>
                      <a:pt x="0" y="231998"/>
                      <a:pt x="0" y="190156"/>
                    </a:cubicBezTo>
                    <a:cubicBezTo>
                      <a:pt x="0" y="149370"/>
                      <a:pt x="30191" y="121826"/>
                      <a:pt x="87401" y="113879"/>
                    </a:cubicBezTo>
                    <a:lnTo>
                      <a:pt x="172146" y="102227"/>
                    </a:lnTo>
                    <a:lnTo>
                      <a:pt x="172146" y="96929"/>
                    </a:lnTo>
                    <a:cubicBezTo>
                      <a:pt x="172146" y="58793"/>
                      <a:pt x="153077" y="39723"/>
                      <a:pt x="113885" y="39723"/>
                    </a:cubicBezTo>
                    <a:cubicBezTo>
                      <a:pt x="77336" y="39723"/>
                      <a:pt x="58267" y="56673"/>
                      <a:pt x="56150" y="86337"/>
                    </a:cubicBezTo>
                    <a:lnTo>
                      <a:pt x="8480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4" y="35487"/>
                      <a:pt x="218234" y="96929"/>
                    </a:cubicBezTo>
                    <a:close/>
                    <a:moveTo>
                      <a:pt x="172146" y="148308"/>
                    </a:moveTo>
                    <a:lnTo>
                      <a:pt x="172146" y="137714"/>
                    </a:lnTo>
                    <a:lnTo>
                      <a:pt x="102764" y="147249"/>
                    </a:lnTo>
                    <a:cubicBezTo>
                      <a:pt x="63034" y="152547"/>
                      <a:pt x="47671" y="167378"/>
                      <a:pt x="47671" y="188564"/>
                    </a:cubicBezTo>
                    <a:cubicBezTo>
                      <a:pt x="47671" y="209755"/>
                      <a:pt x="64091" y="222994"/>
                      <a:pt x="93759" y="222994"/>
                    </a:cubicBezTo>
                    <a:cubicBezTo>
                      <a:pt x="139838" y="222994"/>
                      <a:pt x="172146" y="191213"/>
                      <a:pt x="172146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1219979C-DE0F-22CB-4BE5-A5A6F09896CF}"/>
                  </a:ext>
                </a:extLst>
              </p:cNvPr>
              <p:cNvSpPr/>
              <p:nvPr/>
            </p:nvSpPr>
            <p:spPr>
              <a:xfrm>
                <a:off x="3587103" y="3344364"/>
                <a:ext cx="140354" cy="253718"/>
              </a:xfrm>
              <a:custGeom>
                <a:avLst/>
                <a:gdLst>
                  <a:gd name="connsiteX0" fmla="*/ 140354 w 140354"/>
                  <a:gd name="connsiteY0" fmla="*/ 4236 h 253718"/>
                  <a:gd name="connsiteX1" fmla="*/ 140354 w 140354"/>
                  <a:gd name="connsiteY1" fmla="*/ 44492 h 253718"/>
                  <a:gd name="connsiteX2" fmla="*/ 118649 w 140354"/>
                  <a:gd name="connsiteY2" fmla="*/ 42905 h 253718"/>
                  <a:gd name="connsiteX3" fmla="*/ 46613 w 140354"/>
                  <a:gd name="connsiteY3" fmla="*/ 123418 h 253718"/>
                  <a:gd name="connsiteX4" fmla="*/ 46613 w 140354"/>
                  <a:gd name="connsiteY4" fmla="*/ 253719 h 253718"/>
                  <a:gd name="connsiteX5" fmla="*/ 0 w 140354"/>
                  <a:gd name="connsiteY5" fmla="*/ 253719 h 253718"/>
                  <a:gd name="connsiteX6" fmla="*/ 0 w 140354"/>
                  <a:gd name="connsiteY6" fmla="*/ 4768 h 253718"/>
                  <a:gd name="connsiteX7" fmla="*/ 41313 w 140354"/>
                  <a:gd name="connsiteY7" fmla="*/ 4768 h 253718"/>
                  <a:gd name="connsiteX8" fmla="*/ 45022 w 140354"/>
                  <a:gd name="connsiteY8" fmla="*/ 42905 h 253718"/>
                  <a:gd name="connsiteX9" fmla="*/ 46611 w 140354"/>
                  <a:gd name="connsiteY9" fmla="*/ 42905 h 253718"/>
                  <a:gd name="connsiteX10" fmla="*/ 115470 w 140354"/>
                  <a:gd name="connsiteY10" fmla="*/ 0 h 253718"/>
                  <a:gd name="connsiteX11" fmla="*/ 140354 w 140354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4" h="253718">
                    <a:moveTo>
                      <a:pt x="140354" y="4236"/>
                    </a:moveTo>
                    <a:lnTo>
                      <a:pt x="140354" y="44492"/>
                    </a:lnTo>
                    <a:cubicBezTo>
                      <a:pt x="132941" y="43434"/>
                      <a:pt x="125528" y="42905"/>
                      <a:pt x="118649" y="42905"/>
                    </a:cubicBezTo>
                    <a:cubicBezTo>
                      <a:pt x="72563" y="42905"/>
                      <a:pt x="46613" y="68857"/>
                      <a:pt x="46613" y="123418"/>
                    </a:cubicBezTo>
                    <a:lnTo>
                      <a:pt x="46613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3" y="4768"/>
                    </a:lnTo>
                    <a:lnTo>
                      <a:pt x="45022" y="42905"/>
                    </a:lnTo>
                    <a:lnTo>
                      <a:pt x="46611" y="42905"/>
                    </a:lnTo>
                    <a:cubicBezTo>
                      <a:pt x="58267" y="16420"/>
                      <a:pt x="84752" y="0"/>
                      <a:pt x="115470" y="0"/>
                    </a:cubicBezTo>
                    <a:cubicBezTo>
                      <a:pt x="125016" y="0"/>
                      <a:pt x="133475" y="1589"/>
                      <a:pt x="140354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02F5E962-A599-982C-42DD-8C5EF11DD6A8}"/>
                  </a:ext>
                </a:extLst>
              </p:cNvPr>
              <p:cNvSpPr/>
              <p:nvPr/>
            </p:nvSpPr>
            <p:spPr>
              <a:xfrm>
                <a:off x="3752256" y="3227307"/>
                <a:ext cx="250018" cy="377132"/>
              </a:xfrm>
              <a:custGeom>
                <a:avLst/>
                <a:gdLst>
                  <a:gd name="connsiteX0" fmla="*/ 250019 w 250018"/>
                  <a:gd name="connsiteY0" fmla="*/ 0 h 377132"/>
                  <a:gd name="connsiteX1" fmla="*/ 250019 w 250018"/>
                  <a:gd name="connsiteY1" fmla="*/ 370777 h 377132"/>
                  <a:gd name="connsiteX2" fmla="*/ 208189 w 250018"/>
                  <a:gd name="connsiteY2" fmla="*/ 370777 h 377132"/>
                  <a:gd name="connsiteX3" fmla="*/ 205006 w 250018"/>
                  <a:gd name="connsiteY3" fmla="*/ 337404 h 377132"/>
                  <a:gd name="connsiteX4" fmla="*/ 203403 w 250018"/>
                  <a:gd name="connsiteY4" fmla="*/ 337404 h 377132"/>
                  <a:gd name="connsiteX5" fmla="*/ 119188 w 250018"/>
                  <a:gd name="connsiteY5" fmla="*/ 377132 h 377132"/>
                  <a:gd name="connsiteX6" fmla="*/ 0 w 250018"/>
                  <a:gd name="connsiteY6" fmla="*/ 246299 h 377132"/>
                  <a:gd name="connsiteX7" fmla="*/ 119188 w 250018"/>
                  <a:gd name="connsiteY7" fmla="*/ 115470 h 377132"/>
                  <a:gd name="connsiteX8" fmla="*/ 201823 w 250018"/>
                  <a:gd name="connsiteY8" fmla="*/ 154664 h 377132"/>
                  <a:gd name="connsiteX9" fmla="*/ 203403 w 250018"/>
                  <a:gd name="connsiteY9" fmla="*/ 154664 h 377132"/>
                  <a:gd name="connsiteX10" fmla="*/ 203403 w 250018"/>
                  <a:gd name="connsiteY10" fmla="*/ 0 h 377132"/>
                  <a:gd name="connsiteX11" fmla="*/ 250019 w 250018"/>
                  <a:gd name="connsiteY11" fmla="*/ 0 h 377132"/>
                  <a:gd name="connsiteX12" fmla="*/ 205540 w 250018"/>
                  <a:gd name="connsiteY12" fmla="*/ 246299 h 377132"/>
                  <a:gd name="connsiteX13" fmla="*/ 126601 w 250018"/>
                  <a:gd name="connsiteY13" fmla="*/ 155726 h 377132"/>
                  <a:gd name="connsiteX14" fmla="*/ 47684 w 250018"/>
                  <a:gd name="connsiteY14" fmla="*/ 246299 h 377132"/>
                  <a:gd name="connsiteX15" fmla="*/ 126601 w 250018"/>
                  <a:gd name="connsiteY15" fmla="*/ 336877 h 377132"/>
                  <a:gd name="connsiteX16" fmla="*/ 205540 w 250018"/>
                  <a:gd name="connsiteY16" fmla="*/ 246299 h 3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0018" h="377132">
                    <a:moveTo>
                      <a:pt x="250019" y="0"/>
                    </a:moveTo>
                    <a:lnTo>
                      <a:pt x="250019" y="370777"/>
                    </a:lnTo>
                    <a:lnTo>
                      <a:pt x="208189" y="370777"/>
                    </a:lnTo>
                    <a:lnTo>
                      <a:pt x="205006" y="337404"/>
                    </a:lnTo>
                    <a:lnTo>
                      <a:pt x="203403" y="337404"/>
                    </a:lnTo>
                    <a:cubicBezTo>
                      <a:pt x="189111" y="360712"/>
                      <a:pt x="156276" y="377132"/>
                      <a:pt x="119188" y="377132"/>
                    </a:cubicBezTo>
                    <a:cubicBezTo>
                      <a:pt x="51379" y="377132"/>
                      <a:pt x="0" y="323106"/>
                      <a:pt x="0" y="246299"/>
                    </a:cubicBezTo>
                    <a:cubicBezTo>
                      <a:pt x="0" y="169497"/>
                      <a:pt x="51914" y="115470"/>
                      <a:pt x="119188" y="115470"/>
                    </a:cubicBezTo>
                    <a:cubicBezTo>
                      <a:pt x="153627" y="115470"/>
                      <a:pt x="186997" y="130299"/>
                      <a:pt x="201823" y="154664"/>
                    </a:cubicBezTo>
                    <a:lnTo>
                      <a:pt x="203403" y="154664"/>
                    </a:lnTo>
                    <a:lnTo>
                      <a:pt x="203403" y="0"/>
                    </a:lnTo>
                    <a:lnTo>
                      <a:pt x="250019" y="0"/>
                    </a:lnTo>
                    <a:close/>
                    <a:moveTo>
                      <a:pt x="205540" y="246299"/>
                    </a:moveTo>
                    <a:cubicBezTo>
                      <a:pt x="205540" y="190156"/>
                      <a:pt x="174797" y="155726"/>
                      <a:pt x="126601" y="155726"/>
                    </a:cubicBezTo>
                    <a:cubicBezTo>
                      <a:pt x="79473" y="155726"/>
                      <a:pt x="47684" y="190156"/>
                      <a:pt x="47684" y="246299"/>
                    </a:cubicBezTo>
                    <a:cubicBezTo>
                      <a:pt x="47684" y="302447"/>
                      <a:pt x="79473" y="336877"/>
                      <a:pt x="126601" y="336877"/>
                    </a:cubicBezTo>
                    <a:cubicBezTo>
                      <a:pt x="174797" y="336877"/>
                      <a:pt x="205540" y="302447"/>
                      <a:pt x="205540" y="2462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57F92E6E-2C8A-026E-E211-C463A88794B2}"/>
                  </a:ext>
                </a:extLst>
              </p:cNvPr>
              <p:cNvSpPr/>
              <p:nvPr/>
            </p:nvSpPr>
            <p:spPr>
              <a:xfrm>
                <a:off x="4058975" y="3342777"/>
                <a:ext cx="246323" cy="261661"/>
              </a:xfrm>
              <a:custGeom>
                <a:avLst/>
                <a:gdLst>
                  <a:gd name="connsiteX0" fmla="*/ 244721 w 246323"/>
                  <a:gd name="connsiteY0" fmla="*/ 141955 h 261661"/>
                  <a:gd name="connsiteX1" fmla="*/ 47684 w 246323"/>
                  <a:gd name="connsiteY1" fmla="*/ 141955 h 261661"/>
                  <a:gd name="connsiteX2" fmla="*/ 129250 w 246323"/>
                  <a:gd name="connsiteY2" fmla="*/ 221406 h 261661"/>
                  <a:gd name="connsiteX3" fmla="*/ 198639 w 246323"/>
                  <a:gd name="connsiteY3" fmla="*/ 182208 h 261661"/>
                  <a:gd name="connsiteX4" fmla="*/ 242606 w 246323"/>
                  <a:gd name="connsiteY4" fmla="*/ 182208 h 261661"/>
                  <a:gd name="connsiteX5" fmla="*/ 127670 w 246323"/>
                  <a:gd name="connsiteY5" fmla="*/ 261662 h 261661"/>
                  <a:gd name="connsiteX6" fmla="*/ 0 w 246323"/>
                  <a:gd name="connsiteY6" fmla="*/ 132420 h 261661"/>
                  <a:gd name="connsiteX7" fmla="*/ 128204 w 246323"/>
                  <a:gd name="connsiteY7" fmla="*/ 0 h 261661"/>
                  <a:gd name="connsiteX8" fmla="*/ 246323 w 246323"/>
                  <a:gd name="connsiteY8" fmla="*/ 121826 h 261661"/>
                  <a:gd name="connsiteX9" fmla="*/ 244721 w 246323"/>
                  <a:gd name="connsiteY9" fmla="*/ 141955 h 261661"/>
                  <a:gd name="connsiteX10" fmla="*/ 49799 w 246323"/>
                  <a:gd name="connsiteY10" fmla="*/ 105406 h 261661"/>
                  <a:gd name="connsiteX11" fmla="*/ 199173 w 246323"/>
                  <a:gd name="connsiteY11" fmla="*/ 105406 h 261661"/>
                  <a:gd name="connsiteX12" fmla="*/ 128204 w 246323"/>
                  <a:gd name="connsiteY12" fmla="*/ 38664 h 261661"/>
                  <a:gd name="connsiteX13" fmla="*/ 49799 w 246323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23" h="261661">
                    <a:moveTo>
                      <a:pt x="244721" y="141955"/>
                    </a:moveTo>
                    <a:lnTo>
                      <a:pt x="47684" y="141955"/>
                    </a:lnTo>
                    <a:cubicBezTo>
                      <a:pt x="51379" y="194392"/>
                      <a:pt x="84749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813" y="261662"/>
                      <a:pt x="127670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204" y="0"/>
                    </a:cubicBezTo>
                    <a:cubicBezTo>
                      <a:pt x="197059" y="0"/>
                      <a:pt x="246323" y="48201"/>
                      <a:pt x="246323" y="121826"/>
                    </a:cubicBezTo>
                    <a:cubicBezTo>
                      <a:pt x="246323" y="129241"/>
                      <a:pt x="245789" y="135069"/>
                      <a:pt x="244721" y="141955"/>
                    </a:cubicBezTo>
                    <a:close/>
                    <a:moveTo>
                      <a:pt x="49799" y="105406"/>
                    </a:moveTo>
                    <a:lnTo>
                      <a:pt x="199173" y="105406"/>
                    </a:lnTo>
                    <a:cubicBezTo>
                      <a:pt x="193341" y="60384"/>
                      <a:pt x="166338" y="38664"/>
                      <a:pt x="128204" y="38664"/>
                    </a:cubicBezTo>
                    <a:cubicBezTo>
                      <a:pt x="88467" y="38664"/>
                      <a:pt x="58281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3CE53DD0-8D50-767D-EC13-737BF0D2C151}"/>
                  </a:ext>
                </a:extLst>
              </p:cNvPr>
              <p:cNvSpPr/>
              <p:nvPr/>
            </p:nvSpPr>
            <p:spPr>
              <a:xfrm>
                <a:off x="4362422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13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50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13" y="42905"/>
                    </a:lnTo>
                    <a:lnTo>
                      <a:pt x="46615" y="42905"/>
                    </a:lnTo>
                    <a:cubicBezTo>
                      <a:pt x="58258" y="16420"/>
                      <a:pt x="84749" y="0"/>
                      <a:pt x="115470" y="0"/>
                    </a:cubicBezTo>
                    <a:cubicBezTo>
                      <a:pt x="124998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5E94F373-42F0-89DF-F0E8-0453E008D539}"/>
                  </a:ext>
                </a:extLst>
              </p:cNvPr>
              <p:cNvSpPr/>
              <p:nvPr/>
            </p:nvSpPr>
            <p:spPr>
              <a:xfrm>
                <a:off x="4537063" y="3241078"/>
                <a:ext cx="63556" cy="357005"/>
              </a:xfrm>
              <a:custGeom>
                <a:avLst/>
                <a:gdLst>
                  <a:gd name="connsiteX0" fmla="*/ 0 w 63556"/>
                  <a:gd name="connsiteY0" fmla="*/ 31778 h 357005"/>
                  <a:gd name="connsiteX1" fmla="*/ 31789 w 63556"/>
                  <a:gd name="connsiteY1" fmla="*/ 0 h 357005"/>
                  <a:gd name="connsiteX2" fmla="*/ 63556 w 63556"/>
                  <a:gd name="connsiteY2" fmla="*/ 31778 h 357005"/>
                  <a:gd name="connsiteX3" fmla="*/ 31789 w 63556"/>
                  <a:gd name="connsiteY3" fmla="*/ 63559 h 357005"/>
                  <a:gd name="connsiteX4" fmla="*/ 0 w 63556"/>
                  <a:gd name="connsiteY4" fmla="*/ 31778 h 357005"/>
                  <a:gd name="connsiteX5" fmla="*/ 8482 w 63556"/>
                  <a:gd name="connsiteY5" fmla="*/ 108055 h 357005"/>
                  <a:gd name="connsiteX6" fmla="*/ 55075 w 63556"/>
                  <a:gd name="connsiteY6" fmla="*/ 108055 h 357005"/>
                  <a:gd name="connsiteX7" fmla="*/ 55075 w 63556"/>
                  <a:gd name="connsiteY7" fmla="*/ 357006 h 357005"/>
                  <a:gd name="connsiteX8" fmla="*/ 8482 w 63556"/>
                  <a:gd name="connsiteY8" fmla="*/ 357006 h 357005"/>
                  <a:gd name="connsiteX9" fmla="*/ 8482 w 63556"/>
                  <a:gd name="connsiteY9" fmla="*/ 108055 h 3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56" h="357005">
                    <a:moveTo>
                      <a:pt x="0" y="31778"/>
                    </a:moveTo>
                    <a:cubicBezTo>
                      <a:pt x="0" y="13771"/>
                      <a:pt x="14292" y="0"/>
                      <a:pt x="31789" y="0"/>
                    </a:cubicBezTo>
                    <a:cubicBezTo>
                      <a:pt x="49265" y="0"/>
                      <a:pt x="63556" y="13771"/>
                      <a:pt x="63556" y="31778"/>
                    </a:cubicBezTo>
                    <a:cubicBezTo>
                      <a:pt x="63556" y="49788"/>
                      <a:pt x="49265" y="63559"/>
                      <a:pt x="31789" y="63559"/>
                    </a:cubicBezTo>
                    <a:cubicBezTo>
                      <a:pt x="14292" y="63559"/>
                      <a:pt x="0" y="49788"/>
                      <a:pt x="0" y="31778"/>
                    </a:cubicBezTo>
                    <a:close/>
                    <a:moveTo>
                      <a:pt x="8482" y="108055"/>
                    </a:moveTo>
                    <a:lnTo>
                      <a:pt x="55075" y="108055"/>
                    </a:lnTo>
                    <a:lnTo>
                      <a:pt x="55075" y="357006"/>
                    </a:lnTo>
                    <a:lnTo>
                      <a:pt x="8482" y="357006"/>
                    </a:lnTo>
                    <a:lnTo>
                      <a:pt x="8482" y="108055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E2A8686B-F5BE-D8F5-922E-737F035472D0}"/>
                  </a:ext>
                </a:extLst>
              </p:cNvPr>
              <p:cNvSpPr/>
              <p:nvPr/>
            </p:nvSpPr>
            <p:spPr>
              <a:xfrm>
                <a:off x="4663352" y="3342777"/>
                <a:ext cx="217695" cy="255306"/>
              </a:xfrm>
              <a:custGeom>
                <a:avLst/>
                <a:gdLst>
                  <a:gd name="connsiteX0" fmla="*/ 217695 w 217695"/>
                  <a:gd name="connsiteY0" fmla="*/ 97991 h 255306"/>
                  <a:gd name="connsiteX1" fmla="*/ 217695 w 217695"/>
                  <a:gd name="connsiteY1" fmla="*/ 255306 h 255306"/>
                  <a:gd name="connsiteX2" fmla="*/ 171080 w 217695"/>
                  <a:gd name="connsiteY2" fmla="*/ 255306 h 255306"/>
                  <a:gd name="connsiteX3" fmla="*/ 171080 w 217695"/>
                  <a:gd name="connsiteY3" fmla="*/ 115998 h 255306"/>
                  <a:gd name="connsiteX4" fmla="*/ 114936 w 217695"/>
                  <a:gd name="connsiteY4" fmla="*/ 41313 h 255306"/>
                  <a:gd name="connsiteX5" fmla="*/ 46616 w 217695"/>
                  <a:gd name="connsiteY5" fmla="*/ 119707 h 255306"/>
                  <a:gd name="connsiteX6" fmla="*/ 46616 w 217695"/>
                  <a:gd name="connsiteY6" fmla="*/ 255306 h 255306"/>
                  <a:gd name="connsiteX7" fmla="*/ 0 w 217695"/>
                  <a:gd name="connsiteY7" fmla="*/ 255306 h 255306"/>
                  <a:gd name="connsiteX8" fmla="*/ 0 w 217695"/>
                  <a:gd name="connsiteY8" fmla="*/ 6356 h 255306"/>
                  <a:gd name="connsiteX9" fmla="*/ 41852 w 217695"/>
                  <a:gd name="connsiteY9" fmla="*/ 6356 h 255306"/>
                  <a:gd name="connsiteX10" fmla="*/ 45013 w 217695"/>
                  <a:gd name="connsiteY10" fmla="*/ 39723 h 255306"/>
                  <a:gd name="connsiteX11" fmla="*/ 46616 w 217695"/>
                  <a:gd name="connsiteY11" fmla="*/ 39723 h 255306"/>
                  <a:gd name="connsiteX12" fmla="*/ 127648 w 217695"/>
                  <a:gd name="connsiteY12" fmla="*/ 0 h 255306"/>
                  <a:gd name="connsiteX13" fmla="*/ 217695 w 217695"/>
                  <a:gd name="connsiteY13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695" h="255306">
                    <a:moveTo>
                      <a:pt x="217695" y="97991"/>
                    </a:moveTo>
                    <a:lnTo>
                      <a:pt x="217695" y="255306"/>
                    </a:lnTo>
                    <a:lnTo>
                      <a:pt x="171080" y="255306"/>
                    </a:lnTo>
                    <a:lnTo>
                      <a:pt x="171080" y="115998"/>
                    </a:lnTo>
                    <a:cubicBezTo>
                      <a:pt x="171080" y="60914"/>
                      <a:pt x="150955" y="41313"/>
                      <a:pt x="114936" y="41313"/>
                    </a:cubicBezTo>
                    <a:cubicBezTo>
                      <a:pt x="73619" y="41313"/>
                      <a:pt x="46616" y="67270"/>
                      <a:pt x="46616" y="119707"/>
                    </a:cubicBezTo>
                    <a:lnTo>
                      <a:pt x="46616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52" y="6356"/>
                    </a:lnTo>
                    <a:lnTo>
                      <a:pt x="45013" y="39723"/>
                    </a:lnTo>
                    <a:lnTo>
                      <a:pt x="46616" y="39723"/>
                    </a:lnTo>
                    <a:cubicBezTo>
                      <a:pt x="62488" y="14828"/>
                      <a:pt x="92163" y="0"/>
                      <a:pt x="127648" y="0"/>
                    </a:cubicBezTo>
                    <a:cubicBezTo>
                      <a:pt x="182211" y="0"/>
                      <a:pt x="217695" y="35487"/>
                      <a:pt x="217695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0DB97062-75C7-7C95-3320-6526BEC48F78}"/>
                  </a:ext>
                </a:extLst>
              </p:cNvPr>
              <p:cNvSpPr/>
              <p:nvPr/>
            </p:nvSpPr>
            <p:spPr>
              <a:xfrm>
                <a:off x="4923144" y="3342777"/>
                <a:ext cx="246300" cy="380311"/>
              </a:xfrm>
              <a:custGeom>
                <a:avLst/>
                <a:gdLst>
                  <a:gd name="connsiteX0" fmla="*/ 246301 w 246300"/>
                  <a:gd name="connsiteY0" fmla="*/ 28602 h 380311"/>
                  <a:gd name="connsiteX1" fmla="*/ 200197 w 246300"/>
                  <a:gd name="connsiteY1" fmla="*/ 32308 h 380311"/>
                  <a:gd name="connsiteX2" fmla="*/ 221390 w 246300"/>
                  <a:gd name="connsiteY2" fmla="*/ 91105 h 380311"/>
                  <a:gd name="connsiteX3" fmla="*/ 121815 w 246300"/>
                  <a:gd name="connsiteY3" fmla="*/ 182208 h 380311"/>
                  <a:gd name="connsiteX4" fmla="*/ 76802 w 246300"/>
                  <a:gd name="connsiteY4" fmla="*/ 173736 h 380311"/>
                  <a:gd name="connsiteX5" fmla="*/ 52960 w 246300"/>
                  <a:gd name="connsiteY5" fmla="*/ 199158 h 380311"/>
                  <a:gd name="connsiteX6" fmla="*/ 83681 w 246300"/>
                  <a:gd name="connsiteY6" fmla="*/ 220876 h 380311"/>
                  <a:gd name="connsiteX7" fmla="*/ 164201 w 246300"/>
                  <a:gd name="connsiteY7" fmla="*/ 220876 h 380311"/>
                  <a:gd name="connsiteX8" fmla="*/ 246301 w 246300"/>
                  <a:gd name="connsiteY8" fmla="*/ 293970 h 380311"/>
                  <a:gd name="connsiteX9" fmla="*/ 119166 w 246300"/>
                  <a:gd name="connsiteY9" fmla="*/ 380311 h 380311"/>
                  <a:gd name="connsiteX10" fmla="*/ 0 w 246300"/>
                  <a:gd name="connsiteY10" fmla="*/ 305626 h 380311"/>
                  <a:gd name="connsiteX11" fmla="*/ 35485 w 246300"/>
                  <a:gd name="connsiteY11" fmla="*/ 249478 h 380311"/>
                  <a:gd name="connsiteX12" fmla="*/ 10574 w 246300"/>
                  <a:gd name="connsiteY12" fmla="*/ 206044 h 380311"/>
                  <a:gd name="connsiteX13" fmla="*/ 48196 w 246300"/>
                  <a:gd name="connsiteY13" fmla="*/ 155194 h 380311"/>
                  <a:gd name="connsiteX14" fmla="*/ 22239 w 246300"/>
                  <a:gd name="connsiteY14" fmla="*/ 91105 h 380311"/>
                  <a:gd name="connsiteX15" fmla="*/ 121815 w 246300"/>
                  <a:gd name="connsiteY15" fmla="*/ 0 h 380311"/>
                  <a:gd name="connsiteX16" fmla="*/ 246301 w 246300"/>
                  <a:gd name="connsiteY16" fmla="*/ 0 h 380311"/>
                  <a:gd name="connsiteX17" fmla="*/ 246301 w 246300"/>
                  <a:gd name="connsiteY17" fmla="*/ 28602 h 380311"/>
                  <a:gd name="connsiteX18" fmla="*/ 154650 w 246300"/>
                  <a:gd name="connsiteY18" fmla="*/ 261662 h 380311"/>
                  <a:gd name="connsiteX19" fmla="*/ 84727 w 246300"/>
                  <a:gd name="connsiteY19" fmla="*/ 261662 h 380311"/>
                  <a:gd name="connsiteX20" fmla="*/ 44478 w 246300"/>
                  <a:gd name="connsiteY20" fmla="*/ 298740 h 380311"/>
                  <a:gd name="connsiteX21" fmla="*/ 122349 w 246300"/>
                  <a:gd name="connsiteY21" fmla="*/ 340583 h 380311"/>
                  <a:gd name="connsiteX22" fmla="*/ 201800 w 246300"/>
                  <a:gd name="connsiteY22" fmla="*/ 295032 h 380311"/>
                  <a:gd name="connsiteX23" fmla="*/ 154650 w 246300"/>
                  <a:gd name="connsiteY23" fmla="*/ 261662 h 380311"/>
                  <a:gd name="connsiteX24" fmla="*/ 177958 w 246300"/>
                  <a:gd name="connsiteY24" fmla="*/ 91105 h 380311"/>
                  <a:gd name="connsiteX25" fmla="*/ 121815 w 246300"/>
                  <a:gd name="connsiteY25" fmla="*/ 36545 h 380311"/>
                  <a:gd name="connsiteX26" fmla="*/ 65671 w 246300"/>
                  <a:gd name="connsiteY26" fmla="*/ 91105 h 380311"/>
                  <a:gd name="connsiteX27" fmla="*/ 121815 w 246300"/>
                  <a:gd name="connsiteY27" fmla="*/ 145129 h 380311"/>
                  <a:gd name="connsiteX28" fmla="*/ 177958 w 246300"/>
                  <a:gd name="connsiteY28" fmla="*/ 91105 h 38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6300" h="380311">
                    <a:moveTo>
                      <a:pt x="246301" y="28602"/>
                    </a:moveTo>
                    <a:lnTo>
                      <a:pt x="200197" y="32308"/>
                    </a:lnTo>
                    <a:cubicBezTo>
                      <a:pt x="213977" y="47671"/>
                      <a:pt x="221390" y="67800"/>
                      <a:pt x="221390" y="91105"/>
                    </a:cubicBezTo>
                    <a:cubicBezTo>
                      <a:pt x="221390" y="144072"/>
                      <a:pt x="181676" y="182208"/>
                      <a:pt x="121815" y="182208"/>
                    </a:cubicBezTo>
                    <a:cubicBezTo>
                      <a:pt x="104874" y="182208"/>
                      <a:pt x="90025" y="179029"/>
                      <a:pt x="76802" y="173736"/>
                    </a:cubicBezTo>
                    <a:cubicBezTo>
                      <a:pt x="62488" y="176385"/>
                      <a:pt x="52960" y="186447"/>
                      <a:pt x="52960" y="199158"/>
                    </a:cubicBezTo>
                    <a:cubicBezTo>
                      <a:pt x="52960" y="212929"/>
                      <a:pt x="64091" y="220876"/>
                      <a:pt x="83681" y="220876"/>
                    </a:cubicBezTo>
                    <a:lnTo>
                      <a:pt x="164201" y="220876"/>
                    </a:lnTo>
                    <a:cubicBezTo>
                      <a:pt x="216626" y="220876"/>
                      <a:pt x="246301" y="247361"/>
                      <a:pt x="246301" y="293970"/>
                    </a:cubicBezTo>
                    <a:cubicBezTo>
                      <a:pt x="246301" y="346941"/>
                      <a:pt x="206030" y="380311"/>
                      <a:pt x="119166" y="380311"/>
                    </a:cubicBezTo>
                    <a:cubicBezTo>
                      <a:pt x="39714" y="380311"/>
                      <a:pt x="0" y="351178"/>
                      <a:pt x="0" y="305626"/>
                    </a:cubicBezTo>
                    <a:cubicBezTo>
                      <a:pt x="0" y="280199"/>
                      <a:pt x="12711" y="260604"/>
                      <a:pt x="35485" y="249478"/>
                    </a:cubicBezTo>
                    <a:cubicBezTo>
                      <a:pt x="19590" y="239943"/>
                      <a:pt x="10574" y="225113"/>
                      <a:pt x="10574" y="206044"/>
                    </a:cubicBezTo>
                    <a:cubicBezTo>
                      <a:pt x="10574" y="181678"/>
                      <a:pt x="25934" y="163141"/>
                      <a:pt x="48196" y="155194"/>
                    </a:cubicBezTo>
                    <a:cubicBezTo>
                      <a:pt x="31767" y="139306"/>
                      <a:pt x="22239" y="117058"/>
                      <a:pt x="22239" y="91105"/>
                    </a:cubicBezTo>
                    <a:cubicBezTo>
                      <a:pt x="22239" y="38136"/>
                      <a:pt x="61976" y="0"/>
                      <a:pt x="121815" y="0"/>
                    </a:cubicBezTo>
                    <a:lnTo>
                      <a:pt x="246301" y="0"/>
                    </a:lnTo>
                    <a:lnTo>
                      <a:pt x="246301" y="28602"/>
                    </a:lnTo>
                    <a:close/>
                    <a:moveTo>
                      <a:pt x="154650" y="261662"/>
                    </a:moveTo>
                    <a:lnTo>
                      <a:pt x="84727" y="261662"/>
                    </a:lnTo>
                    <a:cubicBezTo>
                      <a:pt x="60373" y="261662"/>
                      <a:pt x="44478" y="277020"/>
                      <a:pt x="44478" y="298740"/>
                    </a:cubicBezTo>
                    <a:cubicBezTo>
                      <a:pt x="44478" y="324693"/>
                      <a:pt x="67252" y="340583"/>
                      <a:pt x="122349" y="340583"/>
                    </a:cubicBezTo>
                    <a:cubicBezTo>
                      <a:pt x="179027" y="340583"/>
                      <a:pt x="201800" y="323633"/>
                      <a:pt x="201800" y="295032"/>
                    </a:cubicBezTo>
                    <a:cubicBezTo>
                      <a:pt x="201800" y="273843"/>
                      <a:pt x="189089" y="261662"/>
                      <a:pt x="154650" y="261662"/>
                    </a:cubicBezTo>
                    <a:close/>
                    <a:moveTo>
                      <a:pt x="177958" y="91105"/>
                    </a:moveTo>
                    <a:cubicBezTo>
                      <a:pt x="177958" y="58265"/>
                      <a:pt x="156765" y="36545"/>
                      <a:pt x="121815" y="36545"/>
                    </a:cubicBezTo>
                    <a:cubicBezTo>
                      <a:pt x="86864" y="36545"/>
                      <a:pt x="65671" y="58265"/>
                      <a:pt x="65671" y="91105"/>
                    </a:cubicBezTo>
                    <a:cubicBezTo>
                      <a:pt x="65671" y="123413"/>
                      <a:pt x="86864" y="145129"/>
                      <a:pt x="121815" y="145129"/>
                    </a:cubicBezTo>
                    <a:cubicBezTo>
                      <a:pt x="156765" y="145129"/>
                      <a:pt x="177958" y="123413"/>
                      <a:pt x="177958" y="91105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A1EAA677-57F3-DCA5-D61B-45F405F81544}"/>
                  </a:ext>
                </a:extLst>
              </p:cNvPr>
              <p:cNvSpPr/>
              <p:nvPr/>
            </p:nvSpPr>
            <p:spPr>
              <a:xfrm>
                <a:off x="5191395" y="3342777"/>
                <a:ext cx="201800" cy="261661"/>
              </a:xfrm>
              <a:custGeom>
                <a:avLst/>
                <a:gdLst>
                  <a:gd name="connsiteX0" fmla="*/ 0 w 201800"/>
                  <a:gd name="connsiteY0" fmla="*/ 180091 h 261661"/>
                  <a:gd name="connsiteX1" fmla="*/ 46593 w 201800"/>
                  <a:gd name="connsiteY1" fmla="*/ 180091 h 261661"/>
                  <a:gd name="connsiteX2" fmla="*/ 103806 w 201800"/>
                  <a:gd name="connsiteY2" fmla="*/ 224055 h 261661"/>
                  <a:gd name="connsiteX3" fmla="*/ 156766 w 201800"/>
                  <a:gd name="connsiteY3" fmla="*/ 185919 h 261661"/>
                  <a:gd name="connsiteX4" fmla="*/ 106454 w 201800"/>
                  <a:gd name="connsiteY4" fmla="*/ 149898 h 261661"/>
                  <a:gd name="connsiteX5" fmla="*/ 76268 w 201800"/>
                  <a:gd name="connsiteY5" fmla="*/ 144072 h 261661"/>
                  <a:gd name="connsiteX6" fmla="*/ 3695 w 201800"/>
                  <a:gd name="connsiteY6" fmla="*/ 76272 h 261661"/>
                  <a:gd name="connsiteX7" fmla="*/ 101691 w 201800"/>
                  <a:gd name="connsiteY7" fmla="*/ 0 h 261661"/>
                  <a:gd name="connsiteX8" fmla="*/ 197571 w 201800"/>
                  <a:gd name="connsiteY8" fmla="*/ 74685 h 261661"/>
                  <a:gd name="connsiteX9" fmla="*/ 150955 w 201800"/>
                  <a:gd name="connsiteY9" fmla="*/ 74685 h 261661"/>
                  <a:gd name="connsiteX10" fmla="*/ 99041 w 201800"/>
                  <a:gd name="connsiteY10" fmla="*/ 37606 h 261661"/>
                  <a:gd name="connsiteX11" fmla="*/ 48708 w 201800"/>
                  <a:gd name="connsiteY11" fmla="*/ 73623 h 261661"/>
                  <a:gd name="connsiteX12" fmla="*/ 98507 w 201800"/>
                  <a:gd name="connsiteY12" fmla="*/ 106463 h 261661"/>
                  <a:gd name="connsiteX13" fmla="*/ 128716 w 201800"/>
                  <a:gd name="connsiteY13" fmla="*/ 112292 h 261661"/>
                  <a:gd name="connsiteX14" fmla="*/ 201800 w 201800"/>
                  <a:gd name="connsiteY14" fmla="*/ 182206 h 261661"/>
                  <a:gd name="connsiteX15" fmla="*/ 103271 w 201800"/>
                  <a:gd name="connsiteY15" fmla="*/ 261662 h 261661"/>
                  <a:gd name="connsiteX16" fmla="*/ 0 w 201800"/>
                  <a:gd name="connsiteY16" fmla="*/ 180091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800" h="261661">
                    <a:moveTo>
                      <a:pt x="0" y="180091"/>
                    </a:moveTo>
                    <a:lnTo>
                      <a:pt x="46593" y="180091"/>
                    </a:lnTo>
                    <a:cubicBezTo>
                      <a:pt x="50311" y="208693"/>
                      <a:pt x="72038" y="224055"/>
                      <a:pt x="103806" y="224055"/>
                    </a:cubicBezTo>
                    <a:cubicBezTo>
                      <a:pt x="136129" y="224055"/>
                      <a:pt x="156766" y="208163"/>
                      <a:pt x="156766" y="185919"/>
                    </a:cubicBezTo>
                    <a:cubicBezTo>
                      <a:pt x="156766" y="168435"/>
                      <a:pt x="144076" y="157313"/>
                      <a:pt x="106454" y="149898"/>
                    </a:cubicBezTo>
                    <a:lnTo>
                      <a:pt x="76268" y="144072"/>
                    </a:lnTo>
                    <a:cubicBezTo>
                      <a:pt x="27003" y="134535"/>
                      <a:pt x="3695" y="112292"/>
                      <a:pt x="3695" y="76272"/>
                    </a:cubicBezTo>
                    <a:cubicBezTo>
                      <a:pt x="3695" y="32308"/>
                      <a:pt x="40783" y="0"/>
                      <a:pt x="101691" y="0"/>
                    </a:cubicBezTo>
                    <a:cubicBezTo>
                      <a:pt x="157834" y="0"/>
                      <a:pt x="193319" y="27014"/>
                      <a:pt x="197571" y="74685"/>
                    </a:cubicBezTo>
                    <a:lnTo>
                      <a:pt x="150955" y="74685"/>
                    </a:lnTo>
                    <a:cubicBezTo>
                      <a:pt x="148306" y="51377"/>
                      <a:pt x="130297" y="37606"/>
                      <a:pt x="99041" y="37606"/>
                    </a:cubicBezTo>
                    <a:cubicBezTo>
                      <a:pt x="67274" y="37606"/>
                      <a:pt x="48708" y="51907"/>
                      <a:pt x="48708" y="73623"/>
                    </a:cubicBezTo>
                    <a:cubicBezTo>
                      <a:pt x="48708" y="88986"/>
                      <a:pt x="57724" y="98521"/>
                      <a:pt x="98507" y="106463"/>
                    </a:cubicBezTo>
                    <a:lnTo>
                      <a:pt x="128716" y="112292"/>
                    </a:lnTo>
                    <a:cubicBezTo>
                      <a:pt x="179027" y="121826"/>
                      <a:pt x="201800" y="144072"/>
                      <a:pt x="201800" y="182206"/>
                    </a:cubicBezTo>
                    <a:cubicBezTo>
                      <a:pt x="201800" y="228819"/>
                      <a:pt x="165247" y="261662"/>
                      <a:pt x="103271" y="261662"/>
                    </a:cubicBezTo>
                    <a:cubicBezTo>
                      <a:pt x="42898" y="261662"/>
                      <a:pt x="3695" y="230411"/>
                      <a:pt x="0" y="1800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CFD579A9-4F80-7A98-D9FD-66C49F50B04B}"/>
                  </a:ext>
                </a:extLst>
              </p:cNvPr>
              <p:cNvSpPr/>
              <p:nvPr/>
            </p:nvSpPr>
            <p:spPr>
              <a:xfrm>
                <a:off x="5449138" y="3227307"/>
                <a:ext cx="221412" cy="370776"/>
              </a:xfrm>
              <a:custGeom>
                <a:avLst/>
                <a:gdLst>
                  <a:gd name="connsiteX0" fmla="*/ 160505 w 221412"/>
                  <a:gd name="connsiteY0" fmla="*/ 370777 h 370776"/>
                  <a:gd name="connsiteX1" fmla="*/ 48218 w 221412"/>
                  <a:gd name="connsiteY1" fmla="*/ 252655 h 370776"/>
                  <a:gd name="connsiteX2" fmla="*/ 46616 w 221412"/>
                  <a:gd name="connsiteY2" fmla="*/ 252655 h 370776"/>
                  <a:gd name="connsiteX3" fmla="*/ 46616 w 221412"/>
                  <a:gd name="connsiteY3" fmla="*/ 370777 h 370776"/>
                  <a:gd name="connsiteX4" fmla="*/ 0 w 221412"/>
                  <a:gd name="connsiteY4" fmla="*/ 370777 h 370776"/>
                  <a:gd name="connsiteX5" fmla="*/ 0 w 221412"/>
                  <a:gd name="connsiteY5" fmla="*/ 0 h 370776"/>
                  <a:gd name="connsiteX6" fmla="*/ 46616 w 221412"/>
                  <a:gd name="connsiteY6" fmla="*/ 0 h 370776"/>
                  <a:gd name="connsiteX7" fmla="*/ 46616 w 221412"/>
                  <a:gd name="connsiteY7" fmla="*/ 228292 h 370776"/>
                  <a:gd name="connsiteX8" fmla="*/ 47684 w 221412"/>
                  <a:gd name="connsiteY8" fmla="*/ 228292 h 370776"/>
                  <a:gd name="connsiteX9" fmla="*/ 158391 w 221412"/>
                  <a:gd name="connsiteY9" fmla="*/ 121826 h 370776"/>
                  <a:gd name="connsiteX10" fmla="*/ 218230 w 221412"/>
                  <a:gd name="connsiteY10" fmla="*/ 121826 h 370776"/>
                  <a:gd name="connsiteX11" fmla="*/ 95880 w 221412"/>
                  <a:gd name="connsiteY11" fmla="*/ 239414 h 370776"/>
                  <a:gd name="connsiteX12" fmla="*/ 221413 w 221412"/>
                  <a:gd name="connsiteY12" fmla="*/ 370777 h 370776"/>
                  <a:gd name="connsiteX13" fmla="*/ 160505 w 221412"/>
                  <a:gd name="connsiteY13" fmla="*/ 370777 h 37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1412" h="370776">
                    <a:moveTo>
                      <a:pt x="160505" y="370777"/>
                    </a:moveTo>
                    <a:lnTo>
                      <a:pt x="48218" y="252655"/>
                    </a:lnTo>
                    <a:lnTo>
                      <a:pt x="46616" y="252655"/>
                    </a:lnTo>
                    <a:lnTo>
                      <a:pt x="46616" y="370777"/>
                    </a:lnTo>
                    <a:lnTo>
                      <a:pt x="0" y="370777"/>
                    </a:lnTo>
                    <a:lnTo>
                      <a:pt x="0" y="0"/>
                    </a:lnTo>
                    <a:lnTo>
                      <a:pt x="46616" y="0"/>
                    </a:lnTo>
                    <a:lnTo>
                      <a:pt x="46616" y="228292"/>
                    </a:lnTo>
                    <a:lnTo>
                      <a:pt x="47684" y="228292"/>
                    </a:lnTo>
                    <a:lnTo>
                      <a:pt x="158391" y="121826"/>
                    </a:lnTo>
                    <a:lnTo>
                      <a:pt x="218230" y="121826"/>
                    </a:lnTo>
                    <a:lnTo>
                      <a:pt x="95880" y="239414"/>
                    </a:lnTo>
                    <a:lnTo>
                      <a:pt x="221413" y="370777"/>
                    </a:lnTo>
                    <a:lnTo>
                      <a:pt x="160505" y="370777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" name="Vrije vorm: vorm 24">
                <a:extLst>
                  <a:ext uri="{FF2B5EF4-FFF2-40B4-BE49-F238E27FC236}">
                    <a16:creationId xmlns:a16="http://schemas.microsoft.com/office/drawing/2014/main" id="{A7549265-5369-5C54-337E-3C6305ECE69E}"/>
                  </a:ext>
                </a:extLst>
              </p:cNvPr>
              <p:cNvSpPr/>
              <p:nvPr/>
            </p:nvSpPr>
            <p:spPr>
              <a:xfrm>
                <a:off x="5691343" y="3342777"/>
                <a:ext cx="218229" cy="261661"/>
              </a:xfrm>
              <a:custGeom>
                <a:avLst/>
                <a:gdLst>
                  <a:gd name="connsiteX0" fmla="*/ 218229 w 218229"/>
                  <a:gd name="connsiteY0" fmla="*/ 96929 h 261661"/>
                  <a:gd name="connsiteX1" fmla="*/ 218229 w 218229"/>
                  <a:gd name="connsiteY1" fmla="*/ 255306 h 261661"/>
                  <a:gd name="connsiteX2" fmla="*/ 176378 w 218229"/>
                  <a:gd name="connsiteY2" fmla="*/ 255306 h 261661"/>
                  <a:gd name="connsiteX3" fmla="*/ 173216 w 218229"/>
                  <a:gd name="connsiteY3" fmla="*/ 221406 h 261661"/>
                  <a:gd name="connsiteX4" fmla="*/ 171614 w 218229"/>
                  <a:gd name="connsiteY4" fmla="*/ 221406 h 261661"/>
                  <a:gd name="connsiteX5" fmla="*/ 83703 w 218229"/>
                  <a:gd name="connsiteY5" fmla="*/ 261662 h 261661"/>
                  <a:gd name="connsiteX6" fmla="*/ 0 w 218229"/>
                  <a:gd name="connsiteY6" fmla="*/ 190156 h 261661"/>
                  <a:gd name="connsiteX7" fmla="*/ 87398 w 218229"/>
                  <a:gd name="connsiteY7" fmla="*/ 113879 h 261661"/>
                  <a:gd name="connsiteX8" fmla="*/ 172148 w 218229"/>
                  <a:gd name="connsiteY8" fmla="*/ 102227 h 261661"/>
                  <a:gd name="connsiteX9" fmla="*/ 172148 w 218229"/>
                  <a:gd name="connsiteY9" fmla="*/ 96929 h 261661"/>
                  <a:gd name="connsiteX10" fmla="*/ 113890 w 218229"/>
                  <a:gd name="connsiteY10" fmla="*/ 39723 h 261661"/>
                  <a:gd name="connsiteX11" fmla="*/ 56144 w 218229"/>
                  <a:gd name="connsiteY11" fmla="*/ 86337 h 261661"/>
                  <a:gd name="connsiteX12" fmla="*/ 8482 w 218229"/>
                  <a:gd name="connsiteY12" fmla="*/ 86337 h 261661"/>
                  <a:gd name="connsiteX13" fmla="*/ 115470 w 218229"/>
                  <a:gd name="connsiteY13" fmla="*/ 0 h 261661"/>
                  <a:gd name="connsiteX14" fmla="*/ 218229 w 218229"/>
                  <a:gd name="connsiteY14" fmla="*/ 96929 h 261661"/>
                  <a:gd name="connsiteX15" fmla="*/ 172148 w 218229"/>
                  <a:gd name="connsiteY15" fmla="*/ 148308 h 261661"/>
                  <a:gd name="connsiteX16" fmla="*/ 172148 w 218229"/>
                  <a:gd name="connsiteY16" fmla="*/ 137714 h 261661"/>
                  <a:gd name="connsiteX17" fmla="*/ 102759 w 218229"/>
                  <a:gd name="connsiteY17" fmla="*/ 147249 h 261661"/>
                  <a:gd name="connsiteX18" fmla="*/ 47662 w 218229"/>
                  <a:gd name="connsiteY18" fmla="*/ 188564 h 261661"/>
                  <a:gd name="connsiteX19" fmla="*/ 93765 w 218229"/>
                  <a:gd name="connsiteY19" fmla="*/ 222994 h 261661"/>
                  <a:gd name="connsiteX20" fmla="*/ 172148 w 218229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29" h="261661">
                    <a:moveTo>
                      <a:pt x="218229" y="96929"/>
                    </a:moveTo>
                    <a:lnTo>
                      <a:pt x="218229" y="255306"/>
                    </a:lnTo>
                    <a:lnTo>
                      <a:pt x="176378" y="255306"/>
                    </a:lnTo>
                    <a:lnTo>
                      <a:pt x="173216" y="221406"/>
                    </a:lnTo>
                    <a:lnTo>
                      <a:pt x="171614" y="221406"/>
                    </a:lnTo>
                    <a:cubicBezTo>
                      <a:pt x="155719" y="244712"/>
                      <a:pt x="121837" y="261662"/>
                      <a:pt x="83703" y="261662"/>
                    </a:cubicBezTo>
                    <a:cubicBezTo>
                      <a:pt x="32835" y="261662"/>
                      <a:pt x="0" y="231998"/>
                      <a:pt x="0" y="190156"/>
                    </a:cubicBezTo>
                    <a:cubicBezTo>
                      <a:pt x="0" y="149370"/>
                      <a:pt x="30187" y="121826"/>
                      <a:pt x="87398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0" y="39723"/>
                      <a:pt x="113890" y="39723"/>
                    </a:cubicBezTo>
                    <a:cubicBezTo>
                      <a:pt x="77336" y="39723"/>
                      <a:pt x="58258" y="56673"/>
                      <a:pt x="56144" y="86337"/>
                    </a:cubicBezTo>
                    <a:lnTo>
                      <a:pt x="8482" y="86337"/>
                    </a:lnTo>
                    <a:cubicBezTo>
                      <a:pt x="12199" y="32838"/>
                      <a:pt x="51914" y="0"/>
                      <a:pt x="115470" y="0"/>
                    </a:cubicBezTo>
                    <a:cubicBezTo>
                      <a:pt x="181164" y="0"/>
                      <a:pt x="218229" y="35487"/>
                      <a:pt x="218229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59" y="147249"/>
                    </a:lnTo>
                    <a:cubicBezTo>
                      <a:pt x="63045" y="152547"/>
                      <a:pt x="47662" y="167378"/>
                      <a:pt x="47662" y="188564"/>
                    </a:cubicBezTo>
                    <a:cubicBezTo>
                      <a:pt x="47662" y="209755"/>
                      <a:pt x="64091" y="222994"/>
                      <a:pt x="93765" y="222994"/>
                    </a:cubicBezTo>
                    <a:cubicBezTo>
                      <a:pt x="139847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5D23850B-729E-9975-0525-BC2B4A3C6A89}"/>
                  </a:ext>
                </a:extLst>
              </p:cNvPr>
              <p:cNvSpPr/>
              <p:nvPr/>
            </p:nvSpPr>
            <p:spPr>
              <a:xfrm>
                <a:off x="5979206" y="3342777"/>
                <a:ext cx="373948" cy="255306"/>
              </a:xfrm>
              <a:custGeom>
                <a:avLst/>
                <a:gdLst>
                  <a:gd name="connsiteX0" fmla="*/ 373949 w 373948"/>
                  <a:gd name="connsiteY0" fmla="*/ 97991 h 255306"/>
                  <a:gd name="connsiteX1" fmla="*/ 373949 w 373948"/>
                  <a:gd name="connsiteY1" fmla="*/ 255306 h 255306"/>
                  <a:gd name="connsiteX2" fmla="*/ 327333 w 373948"/>
                  <a:gd name="connsiteY2" fmla="*/ 255306 h 255306"/>
                  <a:gd name="connsiteX3" fmla="*/ 327333 w 373948"/>
                  <a:gd name="connsiteY3" fmla="*/ 113879 h 255306"/>
                  <a:gd name="connsiteX4" fmla="*/ 274885 w 373948"/>
                  <a:gd name="connsiteY4" fmla="*/ 41313 h 255306"/>
                  <a:gd name="connsiteX5" fmla="*/ 210282 w 373948"/>
                  <a:gd name="connsiteY5" fmla="*/ 118649 h 255306"/>
                  <a:gd name="connsiteX6" fmla="*/ 210282 w 373948"/>
                  <a:gd name="connsiteY6" fmla="*/ 255306 h 255306"/>
                  <a:gd name="connsiteX7" fmla="*/ 163666 w 373948"/>
                  <a:gd name="connsiteY7" fmla="*/ 255306 h 255306"/>
                  <a:gd name="connsiteX8" fmla="*/ 163666 w 373948"/>
                  <a:gd name="connsiteY8" fmla="*/ 113879 h 255306"/>
                  <a:gd name="connsiteX9" fmla="*/ 111753 w 373948"/>
                  <a:gd name="connsiteY9" fmla="*/ 41313 h 255306"/>
                  <a:gd name="connsiteX10" fmla="*/ 46593 w 373948"/>
                  <a:gd name="connsiteY10" fmla="*/ 118649 h 255306"/>
                  <a:gd name="connsiteX11" fmla="*/ 46593 w 373948"/>
                  <a:gd name="connsiteY11" fmla="*/ 255306 h 255306"/>
                  <a:gd name="connsiteX12" fmla="*/ 0 w 373948"/>
                  <a:gd name="connsiteY12" fmla="*/ 255306 h 255306"/>
                  <a:gd name="connsiteX13" fmla="*/ 0 w 373948"/>
                  <a:gd name="connsiteY13" fmla="*/ 6356 h 255306"/>
                  <a:gd name="connsiteX14" fmla="*/ 41829 w 373948"/>
                  <a:gd name="connsiteY14" fmla="*/ 6356 h 255306"/>
                  <a:gd name="connsiteX15" fmla="*/ 45013 w 373948"/>
                  <a:gd name="connsiteY15" fmla="*/ 39723 h 255306"/>
                  <a:gd name="connsiteX16" fmla="*/ 46593 w 373948"/>
                  <a:gd name="connsiteY16" fmla="*/ 39723 h 255306"/>
                  <a:gd name="connsiteX17" fmla="*/ 124464 w 373948"/>
                  <a:gd name="connsiteY17" fmla="*/ 0 h 255306"/>
                  <a:gd name="connsiteX18" fmla="*/ 199151 w 373948"/>
                  <a:gd name="connsiteY18" fmla="*/ 46609 h 255306"/>
                  <a:gd name="connsiteX19" fmla="*/ 200732 w 373948"/>
                  <a:gd name="connsiteY19" fmla="*/ 46609 h 255306"/>
                  <a:gd name="connsiteX20" fmla="*/ 287084 w 373948"/>
                  <a:gd name="connsiteY20" fmla="*/ 0 h 255306"/>
                  <a:gd name="connsiteX21" fmla="*/ 373949 w 373948"/>
                  <a:gd name="connsiteY21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3948" h="255306">
                    <a:moveTo>
                      <a:pt x="373949" y="97991"/>
                    </a:moveTo>
                    <a:lnTo>
                      <a:pt x="373949" y="255306"/>
                    </a:lnTo>
                    <a:lnTo>
                      <a:pt x="327333" y="255306"/>
                    </a:lnTo>
                    <a:lnTo>
                      <a:pt x="327333" y="113879"/>
                    </a:lnTo>
                    <a:cubicBezTo>
                      <a:pt x="327333" y="62501"/>
                      <a:pt x="308277" y="41313"/>
                      <a:pt x="274885" y="41313"/>
                    </a:cubicBezTo>
                    <a:cubicBezTo>
                      <a:pt x="236773" y="41313"/>
                      <a:pt x="210282" y="68857"/>
                      <a:pt x="210282" y="118649"/>
                    </a:cubicBezTo>
                    <a:lnTo>
                      <a:pt x="210282" y="255306"/>
                    </a:lnTo>
                    <a:lnTo>
                      <a:pt x="163666" y="255306"/>
                    </a:lnTo>
                    <a:lnTo>
                      <a:pt x="163666" y="113879"/>
                    </a:lnTo>
                    <a:cubicBezTo>
                      <a:pt x="163666" y="61972"/>
                      <a:pt x="145123" y="41313"/>
                      <a:pt x="111753" y="41313"/>
                    </a:cubicBezTo>
                    <a:cubicBezTo>
                      <a:pt x="73619" y="41313"/>
                      <a:pt x="46593" y="68327"/>
                      <a:pt x="46593" y="118649"/>
                    </a:cubicBezTo>
                    <a:lnTo>
                      <a:pt x="46593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29" y="6356"/>
                    </a:lnTo>
                    <a:lnTo>
                      <a:pt x="45013" y="39723"/>
                    </a:lnTo>
                    <a:lnTo>
                      <a:pt x="46593" y="39723"/>
                    </a:lnTo>
                    <a:cubicBezTo>
                      <a:pt x="62488" y="14828"/>
                      <a:pt x="92674" y="0"/>
                      <a:pt x="124464" y="0"/>
                    </a:cubicBezTo>
                    <a:cubicBezTo>
                      <a:pt x="157834" y="0"/>
                      <a:pt x="185371" y="15888"/>
                      <a:pt x="199151" y="46609"/>
                    </a:cubicBezTo>
                    <a:lnTo>
                      <a:pt x="200732" y="46609"/>
                    </a:lnTo>
                    <a:cubicBezTo>
                      <a:pt x="217161" y="19065"/>
                      <a:pt x="249462" y="0"/>
                      <a:pt x="287084" y="0"/>
                    </a:cubicBezTo>
                    <a:cubicBezTo>
                      <a:pt x="338464" y="0"/>
                      <a:pt x="373949" y="35487"/>
                      <a:pt x="373949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643FD8A5-2B72-B627-BAA6-8FCB2FEED8CB}"/>
                  </a:ext>
                </a:extLst>
              </p:cNvPr>
              <p:cNvSpPr/>
              <p:nvPr/>
            </p:nvSpPr>
            <p:spPr>
              <a:xfrm>
                <a:off x="6408541" y="3342777"/>
                <a:ext cx="246300" cy="261661"/>
              </a:xfrm>
              <a:custGeom>
                <a:avLst/>
                <a:gdLst>
                  <a:gd name="connsiteX0" fmla="*/ 244720 w 246300"/>
                  <a:gd name="connsiteY0" fmla="*/ 141955 h 261661"/>
                  <a:gd name="connsiteX1" fmla="*/ 47684 w 246300"/>
                  <a:gd name="connsiteY1" fmla="*/ 141955 h 261661"/>
                  <a:gd name="connsiteX2" fmla="*/ 129250 w 246300"/>
                  <a:gd name="connsiteY2" fmla="*/ 221406 h 261661"/>
                  <a:gd name="connsiteX3" fmla="*/ 198639 w 246300"/>
                  <a:gd name="connsiteY3" fmla="*/ 182208 h 261661"/>
                  <a:gd name="connsiteX4" fmla="*/ 242606 w 246300"/>
                  <a:gd name="connsiteY4" fmla="*/ 182208 h 261661"/>
                  <a:gd name="connsiteX5" fmla="*/ 127648 w 246300"/>
                  <a:gd name="connsiteY5" fmla="*/ 261662 h 261661"/>
                  <a:gd name="connsiteX6" fmla="*/ 0 w 246300"/>
                  <a:gd name="connsiteY6" fmla="*/ 132420 h 261661"/>
                  <a:gd name="connsiteX7" fmla="*/ 128182 w 246300"/>
                  <a:gd name="connsiteY7" fmla="*/ 0 h 261661"/>
                  <a:gd name="connsiteX8" fmla="*/ 246301 w 246300"/>
                  <a:gd name="connsiteY8" fmla="*/ 121826 h 261661"/>
                  <a:gd name="connsiteX9" fmla="*/ 244720 w 246300"/>
                  <a:gd name="connsiteY9" fmla="*/ 141955 h 261661"/>
                  <a:gd name="connsiteX10" fmla="*/ 49799 w 246300"/>
                  <a:gd name="connsiteY10" fmla="*/ 105406 h 261661"/>
                  <a:gd name="connsiteX11" fmla="*/ 199151 w 246300"/>
                  <a:gd name="connsiteY11" fmla="*/ 105406 h 261661"/>
                  <a:gd name="connsiteX12" fmla="*/ 128182 w 246300"/>
                  <a:gd name="connsiteY12" fmla="*/ 38664 h 261661"/>
                  <a:gd name="connsiteX13" fmla="*/ 49799 w 246300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00" h="261661">
                    <a:moveTo>
                      <a:pt x="244720" y="141955"/>
                    </a:moveTo>
                    <a:lnTo>
                      <a:pt x="47684" y="141955"/>
                    </a:lnTo>
                    <a:cubicBezTo>
                      <a:pt x="51379" y="194392"/>
                      <a:pt x="84750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791" y="261662"/>
                      <a:pt x="127648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182" y="0"/>
                    </a:cubicBezTo>
                    <a:cubicBezTo>
                      <a:pt x="197036" y="0"/>
                      <a:pt x="246301" y="48201"/>
                      <a:pt x="246301" y="121826"/>
                    </a:cubicBezTo>
                    <a:cubicBezTo>
                      <a:pt x="246301" y="129241"/>
                      <a:pt x="245767" y="135069"/>
                      <a:pt x="244720" y="141955"/>
                    </a:cubicBezTo>
                    <a:close/>
                    <a:moveTo>
                      <a:pt x="49799" y="105406"/>
                    </a:moveTo>
                    <a:lnTo>
                      <a:pt x="199151" y="105406"/>
                    </a:lnTo>
                    <a:cubicBezTo>
                      <a:pt x="193341" y="60384"/>
                      <a:pt x="166316" y="38664"/>
                      <a:pt x="128182" y="38664"/>
                    </a:cubicBezTo>
                    <a:cubicBezTo>
                      <a:pt x="88445" y="38664"/>
                      <a:pt x="58258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6B5A8A80-AB9A-85A0-98C2-9B41D17C21C3}"/>
                  </a:ext>
                </a:extLst>
              </p:cNvPr>
              <p:cNvSpPr/>
              <p:nvPr/>
            </p:nvSpPr>
            <p:spPr>
              <a:xfrm>
                <a:off x="6711965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35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72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35" y="42905"/>
                    </a:lnTo>
                    <a:lnTo>
                      <a:pt x="46615" y="42905"/>
                    </a:lnTo>
                    <a:cubicBezTo>
                      <a:pt x="58280" y="16420"/>
                      <a:pt x="84749" y="0"/>
                      <a:pt x="115470" y="0"/>
                    </a:cubicBezTo>
                    <a:cubicBezTo>
                      <a:pt x="125020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CFCA0F9B-B997-3D23-61A9-79BA31A97333}"/>
                </a:ext>
              </a:extLst>
            </p:cNvPr>
            <p:cNvSpPr/>
            <p:nvPr/>
          </p:nvSpPr>
          <p:spPr>
            <a:xfrm>
              <a:off x="1677855" y="2998503"/>
              <a:ext cx="1023815" cy="1116777"/>
            </a:xfrm>
            <a:custGeom>
              <a:avLst/>
              <a:gdLst>
                <a:gd name="connsiteX0" fmla="*/ 562384 w 1023815"/>
                <a:gd name="connsiteY0" fmla="*/ 1116778 h 1116777"/>
                <a:gd name="connsiteX1" fmla="*/ 340960 w 1023815"/>
                <a:gd name="connsiteY1" fmla="*/ 1116778 h 1116777"/>
                <a:gd name="connsiteX2" fmla="*/ 340960 w 1023815"/>
                <a:gd name="connsiteY2" fmla="*/ 918118 h 1116777"/>
                <a:gd name="connsiteX3" fmla="*/ 562393 w 1023815"/>
                <a:gd name="connsiteY3" fmla="*/ 696685 h 1116777"/>
                <a:gd name="connsiteX4" fmla="*/ 681922 w 1023815"/>
                <a:gd name="connsiteY4" fmla="*/ 696685 h 1116777"/>
                <a:gd name="connsiteX5" fmla="*/ 681922 w 1023815"/>
                <a:gd name="connsiteY5" fmla="*/ 395930 h 1116777"/>
                <a:gd name="connsiteX6" fmla="*/ 653525 w 1023815"/>
                <a:gd name="connsiteY6" fmla="*/ 329947 h 1116777"/>
                <a:gd name="connsiteX7" fmla="*/ 427631 w 1023815"/>
                <a:gd name="connsiteY7" fmla="*/ 116101 h 1116777"/>
                <a:gd name="connsiteX8" fmla="*/ 356174 w 1023815"/>
                <a:gd name="connsiteY8" fmla="*/ 116101 h 1116777"/>
                <a:gd name="connsiteX9" fmla="*/ 130278 w 1023815"/>
                <a:gd name="connsiteY9" fmla="*/ 329947 h 1116777"/>
                <a:gd name="connsiteX10" fmla="*/ 101883 w 1023815"/>
                <a:gd name="connsiteY10" fmla="*/ 395930 h 1116777"/>
                <a:gd name="connsiteX11" fmla="*/ 101883 w 1023815"/>
                <a:gd name="connsiteY11" fmla="*/ 719394 h 1116777"/>
                <a:gd name="connsiteX12" fmla="*/ 217589 w 1023815"/>
                <a:gd name="connsiteY12" fmla="*/ 854190 h 1116777"/>
                <a:gd name="connsiteX13" fmla="*/ 238244 w 1023815"/>
                <a:gd name="connsiteY13" fmla="*/ 878219 h 1116777"/>
                <a:gd name="connsiteX14" fmla="*/ 238252 w 1023815"/>
                <a:gd name="connsiteY14" fmla="*/ 931914 h 1116777"/>
                <a:gd name="connsiteX15" fmla="*/ 211452 w 1023815"/>
                <a:gd name="connsiteY15" fmla="*/ 956136 h 1116777"/>
                <a:gd name="connsiteX16" fmla="*/ 0 w 1023815"/>
                <a:gd name="connsiteY16" fmla="*/ 719394 h 1116777"/>
                <a:gd name="connsiteX17" fmla="*/ 0 w 1023815"/>
                <a:gd name="connsiteY17" fmla="*/ 395930 h 1116777"/>
                <a:gd name="connsiteX18" fmla="*/ 60238 w 1023815"/>
                <a:gd name="connsiteY18" fmla="*/ 255959 h 1116777"/>
                <a:gd name="connsiteX19" fmla="*/ 286132 w 1023815"/>
                <a:gd name="connsiteY19" fmla="*/ 42110 h 1116777"/>
                <a:gd name="connsiteX20" fmla="*/ 497672 w 1023815"/>
                <a:gd name="connsiteY20" fmla="*/ 42110 h 1116777"/>
                <a:gd name="connsiteX21" fmla="*/ 723568 w 1023815"/>
                <a:gd name="connsiteY21" fmla="*/ 255959 h 1116777"/>
                <a:gd name="connsiteX22" fmla="*/ 783804 w 1023815"/>
                <a:gd name="connsiteY22" fmla="*/ 395930 h 1116777"/>
                <a:gd name="connsiteX23" fmla="*/ 783804 w 1023815"/>
                <a:gd name="connsiteY23" fmla="*/ 696685 h 1116777"/>
                <a:gd name="connsiteX24" fmla="*/ 999486 w 1023815"/>
                <a:gd name="connsiteY24" fmla="*/ 696685 h 1116777"/>
                <a:gd name="connsiteX25" fmla="*/ 1023816 w 1023815"/>
                <a:gd name="connsiteY25" fmla="*/ 721017 h 1116777"/>
                <a:gd name="connsiteX26" fmla="*/ 1023816 w 1023815"/>
                <a:gd name="connsiteY26" fmla="*/ 774238 h 1116777"/>
                <a:gd name="connsiteX27" fmla="*/ 999486 w 1023815"/>
                <a:gd name="connsiteY27" fmla="*/ 798569 h 1116777"/>
                <a:gd name="connsiteX28" fmla="*/ 783804 w 1023815"/>
                <a:gd name="connsiteY28" fmla="*/ 798569 h 1116777"/>
                <a:gd name="connsiteX29" fmla="*/ 783804 w 1023815"/>
                <a:gd name="connsiteY29" fmla="*/ 895356 h 1116777"/>
                <a:gd name="connsiteX30" fmla="*/ 562384 w 1023815"/>
                <a:gd name="connsiteY30" fmla="*/ 1116775 h 1116777"/>
                <a:gd name="connsiteX31" fmla="*/ 442844 w 1023815"/>
                <a:gd name="connsiteY31" fmla="*/ 1014898 h 1116777"/>
                <a:gd name="connsiteX32" fmla="*/ 562382 w 1023815"/>
                <a:gd name="connsiteY32" fmla="*/ 1014898 h 1116777"/>
                <a:gd name="connsiteX33" fmla="*/ 681922 w 1023815"/>
                <a:gd name="connsiteY33" fmla="*/ 895356 h 1116777"/>
                <a:gd name="connsiteX34" fmla="*/ 681922 w 1023815"/>
                <a:gd name="connsiteY34" fmla="*/ 798569 h 1116777"/>
                <a:gd name="connsiteX35" fmla="*/ 562391 w 1023815"/>
                <a:gd name="connsiteY35" fmla="*/ 798569 h 1116777"/>
                <a:gd name="connsiteX36" fmla="*/ 442844 w 1023815"/>
                <a:gd name="connsiteY36" fmla="*/ 918118 h 1116777"/>
                <a:gd name="connsiteX37" fmla="*/ 442844 w 1023815"/>
                <a:gd name="connsiteY37" fmla="*/ 1014898 h 111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23815" h="1116777">
                  <a:moveTo>
                    <a:pt x="562384" y="1116778"/>
                  </a:moveTo>
                  <a:lnTo>
                    <a:pt x="340960" y="1116778"/>
                  </a:lnTo>
                  <a:lnTo>
                    <a:pt x="340960" y="918118"/>
                  </a:lnTo>
                  <a:cubicBezTo>
                    <a:pt x="340960" y="795825"/>
                    <a:pt x="440100" y="696685"/>
                    <a:pt x="562393" y="696685"/>
                  </a:cubicBezTo>
                  <a:lnTo>
                    <a:pt x="681922" y="696685"/>
                  </a:lnTo>
                  <a:lnTo>
                    <a:pt x="681922" y="395930"/>
                  </a:lnTo>
                  <a:cubicBezTo>
                    <a:pt x="681922" y="371080"/>
                    <a:pt x="671572" y="347030"/>
                    <a:pt x="653525" y="329947"/>
                  </a:cubicBezTo>
                  <a:lnTo>
                    <a:pt x="427631" y="116101"/>
                  </a:lnTo>
                  <a:cubicBezTo>
                    <a:pt x="407593" y="97134"/>
                    <a:pt x="376211" y="97134"/>
                    <a:pt x="356174" y="116101"/>
                  </a:cubicBezTo>
                  <a:lnTo>
                    <a:pt x="130278" y="329947"/>
                  </a:lnTo>
                  <a:cubicBezTo>
                    <a:pt x="112150" y="347106"/>
                    <a:pt x="101883" y="370968"/>
                    <a:pt x="101883" y="395930"/>
                  </a:cubicBezTo>
                  <a:lnTo>
                    <a:pt x="101883" y="719394"/>
                  </a:lnTo>
                  <a:cubicBezTo>
                    <a:pt x="101883" y="787563"/>
                    <a:pt x="152165" y="844210"/>
                    <a:pt x="217589" y="854190"/>
                  </a:cubicBezTo>
                  <a:cubicBezTo>
                    <a:pt x="229466" y="856002"/>
                    <a:pt x="238241" y="866204"/>
                    <a:pt x="238244" y="878219"/>
                  </a:cubicBezTo>
                  <a:lnTo>
                    <a:pt x="238252" y="931914"/>
                  </a:lnTo>
                  <a:cubicBezTo>
                    <a:pt x="238255" y="946328"/>
                    <a:pt x="225775" y="957746"/>
                    <a:pt x="211452" y="956136"/>
                  </a:cubicBezTo>
                  <a:cubicBezTo>
                    <a:pt x="92642" y="942777"/>
                    <a:pt x="0" y="841699"/>
                    <a:pt x="0" y="719394"/>
                  </a:cubicBezTo>
                  <a:lnTo>
                    <a:pt x="0" y="395930"/>
                  </a:lnTo>
                  <a:cubicBezTo>
                    <a:pt x="0" y="343217"/>
                    <a:pt x="21956" y="292198"/>
                    <a:pt x="60238" y="255959"/>
                  </a:cubicBezTo>
                  <a:lnTo>
                    <a:pt x="286132" y="42110"/>
                  </a:lnTo>
                  <a:cubicBezTo>
                    <a:pt x="345441" y="-14036"/>
                    <a:pt x="438361" y="-14038"/>
                    <a:pt x="497672" y="42110"/>
                  </a:cubicBezTo>
                  <a:lnTo>
                    <a:pt x="723568" y="255959"/>
                  </a:lnTo>
                  <a:cubicBezTo>
                    <a:pt x="761849" y="292200"/>
                    <a:pt x="783804" y="343217"/>
                    <a:pt x="783804" y="395930"/>
                  </a:cubicBezTo>
                  <a:lnTo>
                    <a:pt x="783804" y="696685"/>
                  </a:lnTo>
                  <a:lnTo>
                    <a:pt x="999486" y="696685"/>
                  </a:lnTo>
                  <a:cubicBezTo>
                    <a:pt x="1012923" y="696685"/>
                    <a:pt x="1023816" y="707580"/>
                    <a:pt x="1023816" y="721017"/>
                  </a:cubicBezTo>
                  <a:lnTo>
                    <a:pt x="1023816" y="774238"/>
                  </a:lnTo>
                  <a:cubicBezTo>
                    <a:pt x="1023816" y="787675"/>
                    <a:pt x="1012923" y="798569"/>
                    <a:pt x="999486" y="798569"/>
                  </a:cubicBezTo>
                  <a:lnTo>
                    <a:pt x="783804" y="798569"/>
                  </a:lnTo>
                  <a:lnTo>
                    <a:pt x="783804" y="895356"/>
                  </a:lnTo>
                  <a:cubicBezTo>
                    <a:pt x="783804" y="1017643"/>
                    <a:pt x="684671" y="1116775"/>
                    <a:pt x="562384" y="1116775"/>
                  </a:cubicBezTo>
                  <a:close/>
                  <a:moveTo>
                    <a:pt x="442844" y="1014898"/>
                  </a:moveTo>
                  <a:lnTo>
                    <a:pt x="562382" y="1014898"/>
                  </a:lnTo>
                  <a:cubicBezTo>
                    <a:pt x="628296" y="1014898"/>
                    <a:pt x="681922" y="961270"/>
                    <a:pt x="681922" y="895356"/>
                  </a:cubicBezTo>
                  <a:lnTo>
                    <a:pt x="681922" y="798569"/>
                  </a:lnTo>
                  <a:lnTo>
                    <a:pt x="562391" y="798569"/>
                  </a:lnTo>
                  <a:cubicBezTo>
                    <a:pt x="496472" y="798569"/>
                    <a:pt x="442844" y="852197"/>
                    <a:pt x="442844" y="918118"/>
                  </a:cubicBezTo>
                  <a:lnTo>
                    <a:pt x="442844" y="1014898"/>
                  </a:ln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519BD6E-D82A-AD8E-8A86-90C0CCE4BB9E}"/>
                </a:ext>
              </a:extLst>
            </p:cNvPr>
            <p:cNvSpPr/>
            <p:nvPr/>
          </p:nvSpPr>
          <p:spPr>
            <a:xfrm>
              <a:off x="2240236" y="3797072"/>
              <a:ext cx="221421" cy="318208"/>
            </a:xfrm>
            <a:custGeom>
              <a:avLst/>
              <a:gdLst>
                <a:gd name="connsiteX0" fmla="*/ 0 w 221421"/>
                <a:gd name="connsiteY0" fmla="*/ 318208 h 318208"/>
                <a:gd name="connsiteX1" fmla="*/ 0 w 221421"/>
                <a:gd name="connsiteY1" fmla="*/ 216328 h 318208"/>
                <a:gd name="connsiteX2" fmla="*/ 119540 w 221421"/>
                <a:gd name="connsiteY2" fmla="*/ 96786 h 318208"/>
                <a:gd name="connsiteX3" fmla="*/ 119540 w 221421"/>
                <a:gd name="connsiteY3" fmla="*/ 0 h 318208"/>
                <a:gd name="connsiteX4" fmla="*/ 221422 w 221421"/>
                <a:gd name="connsiteY4" fmla="*/ 0 h 318208"/>
                <a:gd name="connsiteX5" fmla="*/ 221422 w 221421"/>
                <a:gd name="connsiteY5" fmla="*/ 96786 h 318208"/>
                <a:gd name="connsiteX6" fmla="*/ 0 w 221421"/>
                <a:gd name="connsiteY6" fmla="*/ 318208 h 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421" h="318208">
                  <a:moveTo>
                    <a:pt x="0" y="318208"/>
                  </a:moveTo>
                  <a:lnTo>
                    <a:pt x="0" y="216328"/>
                  </a:lnTo>
                  <a:cubicBezTo>
                    <a:pt x="65914" y="216328"/>
                    <a:pt x="119540" y="162700"/>
                    <a:pt x="119540" y="96786"/>
                  </a:cubicBezTo>
                  <a:lnTo>
                    <a:pt x="119540" y="0"/>
                  </a:lnTo>
                  <a:lnTo>
                    <a:pt x="221422" y="0"/>
                  </a:lnTo>
                  <a:lnTo>
                    <a:pt x="221422" y="96786"/>
                  </a:lnTo>
                  <a:cubicBezTo>
                    <a:pt x="221422" y="218880"/>
                    <a:pt x="122093" y="318208"/>
                    <a:pt x="0" y="318208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5DCFBA80-7E4F-E6E4-DD9A-56AE5AA37383}"/>
                </a:ext>
              </a:extLst>
            </p:cNvPr>
            <p:cNvSpPr/>
            <p:nvPr/>
          </p:nvSpPr>
          <p:spPr>
            <a:xfrm>
              <a:off x="2018815" y="3695188"/>
              <a:ext cx="682855" cy="221432"/>
            </a:xfrm>
            <a:custGeom>
              <a:avLst/>
              <a:gdLst>
                <a:gd name="connsiteX0" fmla="*/ 101884 w 682855"/>
                <a:gd name="connsiteY0" fmla="*/ 221433 h 221432"/>
                <a:gd name="connsiteX1" fmla="*/ 0 w 682855"/>
                <a:gd name="connsiteY1" fmla="*/ 221433 h 221432"/>
                <a:gd name="connsiteX2" fmla="*/ 221431 w 682855"/>
                <a:gd name="connsiteY2" fmla="*/ 0 h 221432"/>
                <a:gd name="connsiteX3" fmla="*/ 658526 w 682855"/>
                <a:gd name="connsiteY3" fmla="*/ 0 h 221432"/>
                <a:gd name="connsiteX4" fmla="*/ 682855 w 682855"/>
                <a:gd name="connsiteY4" fmla="*/ 24332 h 221432"/>
                <a:gd name="connsiteX5" fmla="*/ 682855 w 682855"/>
                <a:gd name="connsiteY5" fmla="*/ 77552 h 221432"/>
                <a:gd name="connsiteX6" fmla="*/ 658526 w 682855"/>
                <a:gd name="connsiteY6" fmla="*/ 101884 h 221432"/>
                <a:gd name="connsiteX7" fmla="*/ 221431 w 682855"/>
                <a:gd name="connsiteY7" fmla="*/ 101884 h 221432"/>
                <a:gd name="connsiteX8" fmla="*/ 101884 w 682855"/>
                <a:gd name="connsiteY8" fmla="*/ 221433 h 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855" h="221432">
                  <a:moveTo>
                    <a:pt x="101884" y="221433"/>
                  </a:moveTo>
                  <a:lnTo>
                    <a:pt x="0" y="221433"/>
                  </a:lnTo>
                  <a:cubicBezTo>
                    <a:pt x="0" y="99335"/>
                    <a:pt x="99333" y="0"/>
                    <a:pt x="221431" y="0"/>
                  </a:cubicBezTo>
                  <a:lnTo>
                    <a:pt x="658526" y="0"/>
                  </a:lnTo>
                  <a:cubicBezTo>
                    <a:pt x="671963" y="0"/>
                    <a:pt x="682855" y="10895"/>
                    <a:pt x="682855" y="24332"/>
                  </a:cubicBezTo>
                  <a:lnTo>
                    <a:pt x="682855" y="77552"/>
                  </a:lnTo>
                  <a:cubicBezTo>
                    <a:pt x="682855" y="90989"/>
                    <a:pt x="671963" y="101884"/>
                    <a:pt x="658526" y="101884"/>
                  </a:cubicBezTo>
                  <a:lnTo>
                    <a:pt x="221431" y="101884"/>
                  </a:lnTo>
                  <a:cubicBezTo>
                    <a:pt x="155512" y="101884"/>
                    <a:pt x="101884" y="155512"/>
                    <a:pt x="101884" y="221433"/>
                  </a:cubicBez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6022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Strate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04998"/>
            <a:ext cx="2926944" cy="1247459"/>
          </a:xfrm>
        </p:spPr>
        <p:txBody>
          <a:bodyPr lIns="72000" anchor="ctr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of auteur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68885"/>
            <a:ext cx="1107142" cy="288000"/>
          </a:xfrm>
        </p:spPr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68885"/>
            <a:ext cx="6626927" cy="288000"/>
          </a:xfrm>
        </p:spPr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68885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85230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alternatief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B70CBC-530B-1C3F-686C-863DC1032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8548914" y="-2496"/>
            <a:ext cx="3643086" cy="686049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000" y="2412772"/>
            <a:ext cx="6320971" cy="248330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000" y="4988152"/>
            <a:ext cx="632097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grpSp>
        <p:nvGrpSpPr>
          <p:cNvPr id="30" name="Graphic 6">
            <a:extLst>
              <a:ext uri="{FF2B5EF4-FFF2-40B4-BE49-F238E27FC236}">
                <a16:creationId xmlns:a16="http://schemas.microsoft.com/office/drawing/2014/main" id="{3071B8BF-6DE2-5AEC-ECE6-D61C56D7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930457" y="527354"/>
            <a:ext cx="2880000" cy="630892"/>
            <a:chOff x="1677855" y="2998503"/>
            <a:chExt cx="5174469" cy="1116777"/>
          </a:xfrm>
        </p:grpSpPr>
        <p:grpSp>
          <p:nvGrpSpPr>
            <p:cNvPr id="31" name="Graphic 6">
              <a:extLst>
                <a:ext uri="{FF2B5EF4-FFF2-40B4-BE49-F238E27FC236}">
                  <a16:creationId xmlns:a16="http://schemas.microsoft.com/office/drawing/2014/main" id="{069845A1-A153-1E53-5D7C-7EE160A89DC6}"/>
                </a:ext>
              </a:extLst>
            </p:cNvPr>
            <p:cNvGrpSpPr/>
            <p:nvPr/>
          </p:nvGrpSpPr>
          <p:grpSpPr>
            <a:xfrm>
              <a:off x="2606685" y="3227307"/>
              <a:ext cx="4245638" cy="495781"/>
              <a:chOff x="2606685" y="3227307"/>
              <a:chExt cx="4245638" cy="495781"/>
            </a:xfrm>
            <a:solidFill>
              <a:schemeClr val="bg1"/>
            </a:solidFill>
          </p:grpSpPr>
          <p:sp>
            <p:nvSpPr>
              <p:cNvPr id="35" name="Vrije vorm: vorm 34">
                <a:extLst>
                  <a:ext uri="{FF2B5EF4-FFF2-40B4-BE49-F238E27FC236}">
                    <a16:creationId xmlns:a16="http://schemas.microsoft.com/office/drawing/2014/main" id="{D2E069BD-157A-4651-898B-C2F872710E3C}"/>
                  </a:ext>
                </a:extLst>
              </p:cNvPr>
              <p:cNvSpPr/>
              <p:nvPr/>
            </p:nvSpPr>
            <p:spPr>
              <a:xfrm>
                <a:off x="2606685" y="3349133"/>
                <a:ext cx="394081" cy="248950"/>
              </a:xfrm>
              <a:custGeom>
                <a:avLst/>
                <a:gdLst>
                  <a:gd name="connsiteX0" fmla="*/ 0 w 394081"/>
                  <a:gd name="connsiteY0" fmla="*/ 0 h 248950"/>
                  <a:gd name="connsiteX1" fmla="*/ 48196 w 394081"/>
                  <a:gd name="connsiteY1" fmla="*/ 0 h 248950"/>
                  <a:gd name="connsiteX2" fmla="*/ 108055 w 394081"/>
                  <a:gd name="connsiteY2" fmla="*/ 189094 h 248950"/>
                  <a:gd name="connsiteX3" fmla="*/ 109638 w 394081"/>
                  <a:gd name="connsiteY3" fmla="*/ 189094 h 248950"/>
                  <a:gd name="connsiteX4" fmla="*/ 175855 w 394081"/>
                  <a:gd name="connsiteY4" fmla="*/ 0 h 248950"/>
                  <a:gd name="connsiteX5" fmla="*/ 218227 w 394081"/>
                  <a:gd name="connsiteY5" fmla="*/ 0 h 248950"/>
                  <a:gd name="connsiteX6" fmla="*/ 284435 w 394081"/>
                  <a:gd name="connsiteY6" fmla="*/ 189094 h 248950"/>
                  <a:gd name="connsiteX7" fmla="*/ 286027 w 394081"/>
                  <a:gd name="connsiteY7" fmla="*/ 189094 h 248950"/>
                  <a:gd name="connsiteX8" fmla="*/ 345879 w 394081"/>
                  <a:gd name="connsiteY8" fmla="*/ 0 h 248950"/>
                  <a:gd name="connsiteX9" fmla="*/ 394082 w 394081"/>
                  <a:gd name="connsiteY9" fmla="*/ 0 h 248950"/>
                  <a:gd name="connsiteX10" fmla="*/ 310919 w 394081"/>
                  <a:gd name="connsiteY10" fmla="*/ 248950 h 248950"/>
                  <a:gd name="connsiteX11" fmla="*/ 263249 w 394081"/>
                  <a:gd name="connsiteY11" fmla="*/ 248950 h 248950"/>
                  <a:gd name="connsiteX12" fmla="*/ 197566 w 394081"/>
                  <a:gd name="connsiteY12" fmla="*/ 60914 h 248950"/>
                  <a:gd name="connsiteX13" fmla="*/ 196509 w 394081"/>
                  <a:gd name="connsiteY13" fmla="*/ 60914 h 248950"/>
                  <a:gd name="connsiteX14" fmla="*/ 130833 w 394081"/>
                  <a:gd name="connsiteY14" fmla="*/ 248950 h 248950"/>
                  <a:gd name="connsiteX15" fmla="*/ 83153 w 394081"/>
                  <a:gd name="connsiteY15" fmla="*/ 248950 h 248950"/>
                  <a:gd name="connsiteX16" fmla="*/ 0 w 394081"/>
                  <a:gd name="connsiteY16" fmla="*/ 0 h 24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4081" h="248950">
                    <a:moveTo>
                      <a:pt x="0" y="0"/>
                    </a:moveTo>
                    <a:lnTo>
                      <a:pt x="48196" y="0"/>
                    </a:lnTo>
                    <a:lnTo>
                      <a:pt x="108055" y="189094"/>
                    </a:lnTo>
                    <a:lnTo>
                      <a:pt x="109638" y="189094"/>
                    </a:lnTo>
                    <a:lnTo>
                      <a:pt x="175855" y="0"/>
                    </a:lnTo>
                    <a:lnTo>
                      <a:pt x="218227" y="0"/>
                    </a:lnTo>
                    <a:lnTo>
                      <a:pt x="284435" y="189094"/>
                    </a:lnTo>
                    <a:lnTo>
                      <a:pt x="286027" y="189094"/>
                    </a:lnTo>
                    <a:lnTo>
                      <a:pt x="345879" y="0"/>
                    </a:lnTo>
                    <a:lnTo>
                      <a:pt x="394082" y="0"/>
                    </a:lnTo>
                    <a:lnTo>
                      <a:pt x="310919" y="248950"/>
                    </a:lnTo>
                    <a:lnTo>
                      <a:pt x="263249" y="248950"/>
                    </a:lnTo>
                    <a:lnTo>
                      <a:pt x="197566" y="60914"/>
                    </a:lnTo>
                    <a:lnTo>
                      <a:pt x="196509" y="60914"/>
                    </a:lnTo>
                    <a:lnTo>
                      <a:pt x="130833" y="248950"/>
                    </a:lnTo>
                    <a:lnTo>
                      <a:pt x="83153" y="2489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BFC0A917-0B60-C1DE-60E7-260C53A276FD}"/>
                  </a:ext>
                </a:extLst>
              </p:cNvPr>
              <p:cNvSpPr/>
              <p:nvPr/>
            </p:nvSpPr>
            <p:spPr>
              <a:xfrm>
                <a:off x="3024313" y="3342777"/>
                <a:ext cx="218235" cy="261661"/>
              </a:xfrm>
              <a:custGeom>
                <a:avLst/>
                <a:gdLst>
                  <a:gd name="connsiteX0" fmla="*/ 218236 w 218235"/>
                  <a:gd name="connsiteY0" fmla="*/ 96929 h 261661"/>
                  <a:gd name="connsiteX1" fmla="*/ 218236 w 218235"/>
                  <a:gd name="connsiteY1" fmla="*/ 255306 h 261661"/>
                  <a:gd name="connsiteX2" fmla="*/ 176389 w 218235"/>
                  <a:gd name="connsiteY2" fmla="*/ 255306 h 261661"/>
                  <a:gd name="connsiteX3" fmla="*/ 173206 w 218235"/>
                  <a:gd name="connsiteY3" fmla="*/ 221406 h 261661"/>
                  <a:gd name="connsiteX4" fmla="*/ 171623 w 218235"/>
                  <a:gd name="connsiteY4" fmla="*/ 221406 h 261661"/>
                  <a:gd name="connsiteX5" fmla="*/ 83694 w 218235"/>
                  <a:gd name="connsiteY5" fmla="*/ 261662 h 261661"/>
                  <a:gd name="connsiteX6" fmla="*/ 0 w 218235"/>
                  <a:gd name="connsiteY6" fmla="*/ 190156 h 261661"/>
                  <a:gd name="connsiteX7" fmla="*/ 87403 w 218235"/>
                  <a:gd name="connsiteY7" fmla="*/ 113879 h 261661"/>
                  <a:gd name="connsiteX8" fmla="*/ 172148 w 218235"/>
                  <a:gd name="connsiteY8" fmla="*/ 102227 h 261661"/>
                  <a:gd name="connsiteX9" fmla="*/ 172148 w 218235"/>
                  <a:gd name="connsiteY9" fmla="*/ 96929 h 261661"/>
                  <a:gd name="connsiteX10" fmla="*/ 113887 w 218235"/>
                  <a:gd name="connsiteY10" fmla="*/ 39723 h 261661"/>
                  <a:gd name="connsiteX11" fmla="*/ 56152 w 218235"/>
                  <a:gd name="connsiteY11" fmla="*/ 86337 h 261661"/>
                  <a:gd name="connsiteX12" fmla="*/ 8482 w 218235"/>
                  <a:gd name="connsiteY12" fmla="*/ 86337 h 261661"/>
                  <a:gd name="connsiteX13" fmla="*/ 115470 w 218235"/>
                  <a:gd name="connsiteY13" fmla="*/ 0 h 261661"/>
                  <a:gd name="connsiteX14" fmla="*/ 218236 w 218235"/>
                  <a:gd name="connsiteY14" fmla="*/ 96929 h 261661"/>
                  <a:gd name="connsiteX15" fmla="*/ 172148 w 218235"/>
                  <a:gd name="connsiteY15" fmla="*/ 148308 h 261661"/>
                  <a:gd name="connsiteX16" fmla="*/ 172148 w 218235"/>
                  <a:gd name="connsiteY16" fmla="*/ 137714 h 261661"/>
                  <a:gd name="connsiteX17" fmla="*/ 102766 w 218235"/>
                  <a:gd name="connsiteY17" fmla="*/ 147249 h 261661"/>
                  <a:gd name="connsiteX18" fmla="*/ 47671 w 218235"/>
                  <a:gd name="connsiteY18" fmla="*/ 188564 h 261661"/>
                  <a:gd name="connsiteX19" fmla="*/ 93759 w 218235"/>
                  <a:gd name="connsiteY19" fmla="*/ 222994 h 261661"/>
                  <a:gd name="connsiteX20" fmla="*/ 172148 w 218235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5" h="261661">
                    <a:moveTo>
                      <a:pt x="218236" y="96929"/>
                    </a:moveTo>
                    <a:lnTo>
                      <a:pt x="218236" y="255306"/>
                    </a:lnTo>
                    <a:lnTo>
                      <a:pt x="176389" y="255306"/>
                    </a:lnTo>
                    <a:lnTo>
                      <a:pt x="173206" y="221406"/>
                    </a:lnTo>
                    <a:lnTo>
                      <a:pt x="171623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2" y="261662"/>
                      <a:pt x="0" y="231998"/>
                      <a:pt x="0" y="190156"/>
                    </a:cubicBezTo>
                    <a:cubicBezTo>
                      <a:pt x="0" y="149370"/>
                      <a:pt x="30193" y="121826"/>
                      <a:pt x="87403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7" y="39723"/>
                      <a:pt x="113887" y="39723"/>
                    </a:cubicBezTo>
                    <a:cubicBezTo>
                      <a:pt x="77339" y="39723"/>
                      <a:pt x="58267" y="56673"/>
                      <a:pt x="56152" y="86337"/>
                    </a:cubicBezTo>
                    <a:lnTo>
                      <a:pt x="8482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6" y="35487"/>
                      <a:pt x="218236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66" y="147249"/>
                    </a:lnTo>
                    <a:cubicBezTo>
                      <a:pt x="63033" y="152547"/>
                      <a:pt x="47671" y="167378"/>
                      <a:pt x="47671" y="188564"/>
                    </a:cubicBezTo>
                    <a:cubicBezTo>
                      <a:pt x="47671" y="209755"/>
                      <a:pt x="64093" y="222994"/>
                      <a:pt x="93759" y="222994"/>
                    </a:cubicBezTo>
                    <a:cubicBezTo>
                      <a:pt x="139840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7" name="Vrije vorm: vorm 36">
                <a:extLst>
                  <a:ext uri="{FF2B5EF4-FFF2-40B4-BE49-F238E27FC236}">
                    <a16:creationId xmlns:a16="http://schemas.microsoft.com/office/drawing/2014/main" id="{DA319294-E692-370E-0DA4-B1491027F00F}"/>
                  </a:ext>
                </a:extLst>
              </p:cNvPr>
              <p:cNvSpPr/>
              <p:nvPr/>
            </p:nvSpPr>
            <p:spPr>
              <a:xfrm>
                <a:off x="3299242" y="3342777"/>
                <a:ext cx="218233" cy="261661"/>
              </a:xfrm>
              <a:custGeom>
                <a:avLst/>
                <a:gdLst>
                  <a:gd name="connsiteX0" fmla="*/ 218234 w 218233"/>
                  <a:gd name="connsiteY0" fmla="*/ 96929 h 261661"/>
                  <a:gd name="connsiteX1" fmla="*/ 218234 w 218233"/>
                  <a:gd name="connsiteY1" fmla="*/ 255306 h 261661"/>
                  <a:gd name="connsiteX2" fmla="*/ 176387 w 218233"/>
                  <a:gd name="connsiteY2" fmla="*/ 255306 h 261661"/>
                  <a:gd name="connsiteX3" fmla="*/ 173206 w 218233"/>
                  <a:gd name="connsiteY3" fmla="*/ 221406 h 261661"/>
                  <a:gd name="connsiteX4" fmla="*/ 171621 w 218233"/>
                  <a:gd name="connsiteY4" fmla="*/ 221406 h 261661"/>
                  <a:gd name="connsiteX5" fmla="*/ 83694 w 218233"/>
                  <a:gd name="connsiteY5" fmla="*/ 261662 h 261661"/>
                  <a:gd name="connsiteX6" fmla="*/ 0 w 218233"/>
                  <a:gd name="connsiteY6" fmla="*/ 190156 h 261661"/>
                  <a:gd name="connsiteX7" fmla="*/ 87401 w 218233"/>
                  <a:gd name="connsiteY7" fmla="*/ 113879 h 261661"/>
                  <a:gd name="connsiteX8" fmla="*/ 172146 w 218233"/>
                  <a:gd name="connsiteY8" fmla="*/ 102227 h 261661"/>
                  <a:gd name="connsiteX9" fmla="*/ 172146 w 218233"/>
                  <a:gd name="connsiteY9" fmla="*/ 96929 h 261661"/>
                  <a:gd name="connsiteX10" fmla="*/ 113885 w 218233"/>
                  <a:gd name="connsiteY10" fmla="*/ 39723 h 261661"/>
                  <a:gd name="connsiteX11" fmla="*/ 56150 w 218233"/>
                  <a:gd name="connsiteY11" fmla="*/ 86337 h 261661"/>
                  <a:gd name="connsiteX12" fmla="*/ 8480 w 218233"/>
                  <a:gd name="connsiteY12" fmla="*/ 86337 h 261661"/>
                  <a:gd name="connsiteX13" fmla="*/ 115470 w 218233"/>
                  <a:gd name="connsiteY13" fmla="*/ 0 h 261661"/>
                  <a:gd name="connsiteX14" fmla="*/ 218234 w 218233"/>
                  <a:gd name="connsiteY14" fmla="*/ 96929 h 261661"/>
                  <a:gd name="connsiteX15" fmla="*/ 172146 w 218233"/>
                  <a:gd name="connsiteY15" fmla="*/ 148308 h 261661"/>
                  <a:gd name="connsiteX16" fmla="*/ 172146 w 218233"/>
                  <a:gd name="connsiteY16" fmla="*/ 137714 h 261661"/>
                  <a:gd name="connsiteX17" fmla="*/ 102764 w 218233"/>
                  <a:gd name="connsiteY17" fmla="*/ 147249 h 261661"/>
                  <a:gd name="connsiteX18" fmla="*/ 47671 w 218233"/>
                  <a:gd name="connsiteY18" fmla="*/ 188564 h 261661"/>
                  <a:gd name="connsiteX19" fmla="*/ 93759 w 218233"/>
                  <a:gd name="connsiteY19" fmla="*/ 222994 h 261661"/>
                  <a:gd name="connsiteX20" fmla="*/ 172146 w 218233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3" h="261661">
                    <a:moveTo>
                      <a:pt x="218234" y="96929"/>
                    </a:moveTo>
                    <a:lnTo>
                      <a:pt x="218234" y="255306"/>
                    </a:lnTo>
                    <a:lnTo>
                      <a:pt x="176387" y="255306"/>
                    </a:lnTo>
                    <a:lnTo>
                      <a:pt x="173206" y="221406"/>
                    </a:lnTo>
                    <a:lnTo>
                      <a:pt x="171621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0" y="261662"/>
                      <a:pt x="0" y="231998"/>
                      <a:pt x="0" y="190156"/>
                    </a:cubicBezTo>
                    <a:cubicBezTo>
                      <a:pt x="0" y="149370"/>
                      <a:pt x="30191" y="121826"/>
                      <a:pt x="87401" y="113879"/>
                    </a:cubicBezTo>
                    <a:lnTo>
                      <a:pt x="172146" y="102227"/>
                    </a:lnTo>
                    <a:lnTo>
                      <a:pt x="172146" y="96929"/>
                    </a:lnTo>
                    <a:cubicBezTo>
                      <a:pt x="172146" y="58793"/>
                      <a:pt x="153077" y="39723"/>
                      <a:pt x="113885" y="39723"/>
                    </a:cubicBezTo>
                    <a:cubicBezTo>
                      <a:pt x="77336" y="39723"/>
                      <a:pt x="58267" y="56673"/>
                      <a:pt x="56150" y="86337"/>
                    </a:cubicBezTo>
                    <a:lnTo>
                      <a:pt x="8480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4" y="35487"/>
                      <a:pt x="218234" y="96929"/>
                    </a:cubicBezTo>
                    <a:close/>
                    <a:moveTo>
                      <a:pt x="172146" y="148308"/>
                    </a:moveTo>
                    <a:lnTo>
                      <a:pt x="172146" y="137714"/>
                    </a:lnTo>
                    <a:lnTo>
                      <a:pt x="102764" y="147249"/>
                    </a:lnTo>
                    <a:cubicBezTo>
                      <a:pt x="63034" y="152547"/>
                      <a:pt x="47671" y="167378"/>
                      <a:pt x="47671" y="188564"/>
                    </a:cubicBezTo>
                    <a:cubicBezTo>
                      <a:pt x="47671" y="209755"/>
                      <a:pt x="64091" y="222994"/>
                      <a:pt x="93759" y="222994"/>
                    </a:cubicBezTo>
                    <a:cubicBezTo>
                      <a:pt x="139838" y="222994"/>
                      <a:pt x="172146" y="191213"/>
                      <a:pt x="172146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8" name="Vrije vorm: vorm 37">
                <a:extLst>
                  <a:ext uri="{FF2B5EF4-FFF2-40B4-BE49-F238E27FC236}">
                    <a16:creationId xmlns:a16="http://schemas.microsoft.com/office/drawing/2014/main" id="{2B526765-BBFB-6703-B054-384158C54A52}"/>
                  </a:ext>
                </a:extLst>
              </p:cNvPr>
              <p:cNvSpPr/>
              <p:nvPr/>
            </p:nvSpPr>
            <p:spPr>
              <a:xfrm>
                <a:off x="3587103" y="3344364"/>
                <a:ext cx="140354" cy="253718"/>
              </a:xfrm>
              <a:custGeom>
                <a:avLst/>
                <a:gdLst>
                  <a:gd name="connsiteX0" fmla="*/ 140354 w 140354"/>
                  <a:gd name="connsiteY0" fmla="*/ 4236 h 253718"/>
                  <a:gd name="connsiteX1" fmla="*/ 140354 w 140354"/>
                  <a:gd name="connsiteY1" fmla="*/ 44492 h 253718"/>
                  <a:gd name="connsiteX2" fmla="*/ 118649 w 140354"/>
                  <a:gd name="connsiteY2" fmla="*/ 42905 h 253718"/>
                  <a:gd name="connsiteX3" fmla="*/ 46613 w 140354"/>
                  <a:gd name="connsiteY3" fmla="*/ 123418 h 253718"/>
                  <a:gd name="connsiteX4" fmla="*/ 46613 w 140354"/>
                  <a:gd name="connsiteY4" fmla="*/ 253719 h 253718"/>
                  <a:gd name="connsiteX5" fmla="*/ 0 w 140354"/>
                  <a:gd name="connsiteY5" fmla="*/ 253719 h 253718"/>
                  <a:gd name="connsiteX6" fmla="*/ 0 w 140354"/>
                  <a:gd name="connsiteY6" fmla="*/ 4768 h 253718"/>
                  <a:gd name="connsiteX7" fmla="*/ 41313 w 140354"/>
                  <a:gd name="connsiteY7" fmla="*/ 4768 h 253718"/>
                  <a:gd name="connsiteX8" fmla="*/ 45022 w 140354"/>
                  <a:gd name="connsiteY8" fmla="*/ 42905 h 253718"/>
                  <a:gd name="connsiteX9" fmla="*/ 46611 w 140354"/>
                  <a:gd name="connsiteY9" fmla="*/ 42905 h 253718"/>
                  <a:gd name="connsiteX10" fmla="*/ 115470 w 140354"/>
                  <a:gd name="connsiteY10" fmla="*/ 0 h 253718"/>
                  <a:gd name="connsiteX11" fmla="*/ 140354 w 140354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4" h="253718">
                    <a:moveTo>
                      <a:pt x="140354" y="4236"/>
                    </a:moveTo>
                    <a:lnTo>
                      <a:pt x="140354" y="44492"/>
                    </a:lnTo>
                    <a:cubicBezTo>
                      <a:pt x="132941" y="43434"/>
                      <a:pt x="125528" y="42905"/>
                      <a:pt x="118649" y="42905"/>
                    </a:cubicBezTo>
                    <a:cubicBezTo>
                      <a:pt x="72563" y="42905"/>
                      <a:pt x="46613" y="68857"/>
                      <a:pt x="46613" y="123418"/>
                    </a:cubicBezTo>
                    <a:lnTo>
                      <a:pt x="46613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3" y="4768"/>
                    </a:lnTo>
                    <a:lnTo>
                      <a:pt x="45022" y="42905"/>
                    </a:lnTo>
                    <a:lnTo>
                      <a:pt x="46611" y="42905"/>
                    </a:lnTo>
                    <a:cubicBezTo>
                      <a:pt x="58267" y="16420"/>
                      <a:pt x="84752" y="0"/>
                      <a:pt x="115470" y="0"/>
                    </a:cubicBezTo>
                    <a:cubicBezTo>
                      <a:pt x="125016" y="0"/>
                      <a:pt x="133475" y="1589"/>
                      <a:pt x="140354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9" name="Vrije vorm: vorm 38">
                <a:extLst>
                  <a:ext uri="{FF2B5EF4-FFF2-40B4-BE49-F238E27FC236}">
                    <a16:creationId xmlns:a16="http://schemas.microsoft.com/office/drawing/2014/main" id="{B11085E4-91EB-5C47-5F5A-EE65402CCB79}"/>
                  </a:ext>
                </a:extLst>
              </p:cNvPr>
              <p:cNvSpPr/>
              <p:nvPr/>
            </p:nvSpPr>
            <p:spPr>
              <a:xfrm>
                <a:off x="3752256" y="3227307"/>
                <a:ext cx="250018" cy="377132"/>
              </a:xfrm>
              <a:custGeom>
                <a:avLst/>
                <a:gdLst>
                  <a:gd name="connsiteX0" fmla="*/ 250019 w 250018"/>
                  <a:gd name="connsiteY0" fmla="*/ 0 h 377132"/>
                  <a:gd name="connsiteX1" fmla="*/ 250019 w 250018"/>
                  <a:gd name="connsiteY1" fmla="*/ 370777 h 377132"/>
                  <a:gd name="connsiteX2" fmla="*/ 208189 w 250018"/>
                  <a:gd name="connsiteY2" fmla="*/ 370777 h 377132"/>
                  <a:gd name="connsiteX3" fmla="*/ 205006 w 250018"/>
                  <a:gd name="connsiteY3" fmla="*/ 337404 h 377132"/>
                  <a:gd name="connsiteX4" fmla="*/ 203403 w 250018"/>
                  <a:gd name="connsiteY4" fmla="*/ 337404 h 377132"/>
                  <a:gd name="connsiteX5" fmla="*/ 119188 w 250018"/>
                  <a:gd name="connsiteY5" fmla="*/ 377132 h 377132"/>
                  <a:gd name="connsiteX6" fmla="*/ 0 w 250018"/>
                  <a:gd name="connsiteY6" fmla="*/ 246299 h 377132"/>
                  <a:gd name="connsiteX7" fmla="*/ 119188 w 250018"/>
                  <a:gd name="connsiteY7" fmla="*/ 115470 h 377132"/>
                  <a:gd name="connsiteX8" fmla="*/ 201823 w 250018"/>
                  <a:gd name="connsiteY8" fmla="*/ 154664 h 377132"/>
                  <a:gd name="connsiteX9" fmla="*/ 203403 w 250018"/>
                  <a:gd name="connsiteY9" fmla="*/ 154664 h 377132"/>
                  <a:gd name="connsiteX10" fmla="*/ 203403 w 250018"/>
                  <a:gd name="connsiteY10" fmla="*/ 0 h 377132"/>
                  <a:gd name="connsiteX11" fmla="*/ 250019 w 250018"/>
                  <a:gd name="connsiteY11" fmla="*/ 0 h 377132"/>
                  <a:gd name="connsiteX12" fmla="*/ 205540 w 250018"/>
                  <a:gd name="connsiteY12" fmla="*/ 246299 h 377132"/>
                  <a:gd name="connsiteX13" fmla="*/ 126601 w 250018"/>
                  <a:gd name="connsiteY13" fmla="*/ 155726 h 377132"/>
                  <a:gd name="connsiteX14" fmla="*/ 47684 w 250018"/>
                  <a:gd name="connsiteY14" fmla="*/ 246299 h 377132"/>
                  <a:gd name="connsiteX15" fmla="*/ 126601 w 250018"/>
                  <a:gd name="connsiteY15" fmla="*/ 336877 h 377132"/>
                  <a:gd name="connsiteX16" fmla="*/ 205540 w 250018"/>
                  <a:gd name="connsiteY16" fmla="*/ 246299 h 3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0018" h="377132">
                    <a:moveTo>
                      <a:pt x="250019" y="0"/>
                    </a:moveTo>
                    <a:lnTo>
                      <a:pt x="250019" y="370777"/>
                    </a:lnTo>
                    <a:lnTo>
                      <a:pt x="208189" y="370777"/>
                    </a:lnTo>
                    <a:lnTo>
                      <a:pt x="205006" y="337404"/>
                    </a:lnTo>
                    <a:lnTo>
                      <a:pt x="203403" y="337404"/>
                    </a:lnTo>
                    <a:cubicBezTo>
                      <a:pt x="189111" y="360712"/>
                      <a:pt x="156276" y="377132"/>
                      <a:pt x="119188" y="377132"/>
                    </a:cubicBezTo>
                    <a:cubicBezTo>
                      <a:pt x="51379" y="377132"/>
                      <a:pt x="0" y="323106"/>
                      <a:pt x="0" y="246299"/>
                    </a:cubicBezTo>
                    <a:cubicBezTo>
                      <a:pt x="0" y="169497"/>
                      <a:pt x="51914" y="115470"/>
                      <a:pt x="119188" y="115470"/>
                    </a:cubicBezTo>
                    <a:cubicBezTo>
                      <a:pt x="153627" y="115470"/>
                      <a:pt x="186997" y="130299"/>
                      <a:pt x="201823" y="154664"/>
                    </a:cubicBezTo>
                    <a:lnTo>
                      <a:pt x="203403" y="154664"/>
                    </a:lnTo>
                    <a:lnTo>
                      <a:pt x="203403" y="0"/>
                    </a:lnTo>
                    <a:lnTo>
                      <a:pt x="250019" y="0"/>
                    </a:lnTo>
                    <a:close/>
                    <a:moveTo>
                      <a:pt x="205540" y="246299"/>
                    </a:moveTo>
                    <a:cubicBezTo>
                      <a:pt x="205540" y="190156"/>
                      <a:pt x="174797" y="155726"/>
                      <a:pt x="126601" y="155726"/>
                    </a:cubicBezTo>
                    <a:cubicBezTo>
                      <a:pt x="79473" y="155726"/>
                      <a:pt x="47684" y="190156"/>
                      <a:pt x="47684" y="246299"/>
                    </a:cubicBezTo>
                    <a:cubicBezTo>
                      <a:pt x="47684" y="302447"/>
                      <a:pt x="79473" y="336877"/>
                      <a:pt x="126601" y="336877"/>
                    </a:cubicBezTo>
                    <a:cubicBezTo>
                      <a:pt x="174797" y="336877"/>
                      <a:pt x="205540" y="302447"/>
                      <a:pt x="205540" y="2462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0" name="Vrije vorm: vorm 39">
                <a:extLst>
                  <a:ext uri="{FF2B5EF4-FFF2-40B4-BE49-F238E27FC236}">
                    <a16:creationId xmlns:a16="http://schemas.microsoft.com/office/drawing/2014/main" id="{4548F431-A74B-0533-FD1F-9F860BBA3747}"/>
                  </a:ext>
                </a:extLst>
              </p:cNvPr>
              <p:cNvSpPr/>
              <p:nvPr/>
            </p:nvSpPr>
            <p:spPr>
              <a:xfrm>
                <a:off x="4058975" y="3342777"/>
                <a:ext cx="246323" cy="261661"/>
              </a:xfrm>
              <a:custGeom>
                <a:avLst/>
                <a:gdLst>
                  <a:gd name="connsiteX0" fmla="*/ 244721 w 246323"/>
                  <a:gd name="connsiteY0" fmla="*/ 141955 h 261661"/>
                  <a:gd name="connsiteX1" fmla="*/ 47684 w 246323"/>
                  <a:gd name="connsiteY1" fmla="*/ 141955 h 261661"/>
                  <a:gd name="connsiteX2" fmla="*/ 129250 w 246323"/>
                  <a:gd name="connsiteY2" fmla="*/ 221406 h 261661"/>
                  <a:gd name="connsiteX3" fmla="*/ 198639 w 246323"/>
                  <a:gd name="connsiteY3" fmla="*/ 182208 h 261661"/>
                  <a:gd name="connsiteX4" fmla="*/ 242606 w 246323"/>
                  <a:gd name="connsiteY4" fmla="*/ 182208 h 261661"/>
                  <a:gd name="connsiteX5" fmla="*/ 127670 w 246323"/>
                  <a:gd name="connsiteY5" fmla="*/ 261662 h 261661"/>
                  <a:gd name="connsiteX6" fmla="*/ 0 w 246323"/>
                  <a:gd name="connsiteY6" fmla="*/ 132420 h 261661"/>
                  <a:gd name="connsiteX7" fmla="*/ 128204 w 246323"/>
                  <a:gd name="connsiteY7" fmla="*/ 0 h 261661"/>
                  <a:gd name="connsiteX8" fmla="*/ 246323 w 246323"/>
                  <a:gd name="connsiteY8" fmla="*/ 121826 h 261661"/>
                  <a:gd name="connsiteX9" fmla="*/ 244721 w 246323"/>
                  <a:gd name="connsiteY9" fmla="*/ 141955 h 261661"/>
                  <a:gd name="connsiteX10" fmla="*/ 49799 w 246323"/>
                  <a:gd name="connsiteY10" fmla="*/ 105406 h 261661"/>
                  <a:gd name="connsiteX11" fmla="*/ 199173 w 246323"/>
                  <a:gd name="connsiteY11" fmla="*/ 105406 h 261661"/>
                  <a:gd name="connsiteX12" fmla="*/ 128204 w 246323"/>
                  <a:gd name="connsiteY12" fmla="*/ 38664 h 261661"/>
                  <a:gd name="connsiteX13" fmla="*/ 49799 w 246323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23" h="261661">
                    <a:moveTo>
                      <a:pt x="244721" y="141955"/>
                    </a:moveTo>
                    <a:lnTo>
                      <a:pt x="47684" y="141955"/>
                    </a:lnTo>
                    <a:cubicBezTo>
                      <a:pt x="51379" y="194392"/>
                      <a:pt x="84749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813" y="261662"/>
                      <a:pt x="127670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204" y="0"/>
                    </a:cubicBezTo>
                    <a:cubicBezTo>
                      <a:pt x="197059" y="0"/>
                      <a:pt x="246323" y="48201"/>
                      <a:pt x="246323" y="121826"/>
                    </a:cubicBezTo>
                    <a:cubicBezTo>
                      <a:pt x="246323" y="129241"/>
                      <a:pt x="245789" y="135069"/>
                      <a:pt x="244721" y="141955"/>
                    </a:cubicBezTo>
                    <a:close/>
                    <a:moveTo>
                      <a:pt x="49799" y="105406"/>
                    </a:moveTo>
                    <a:lnTo>
                      <a:pt x="199173" y="105406"/>
                    </a:lnTo>
                    <a:cubicBezTo>
                      <a:pt x="193341" y="60384"/>
                      <a:pt x="166338" y="38664"/>
                      <a:pt x="128204" y="38664"/>
                    </a:cubicBezTo>
                    <a:cubicBezTo>
                      <a:pt x="88467" y="38664"/>
                      <a:pt x="58281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1" name="Vrije vorm: vorm 40">
                <a:extLst>
                  <a:ext uri="{FF2B5EF4-FFF2-40B4-BE49-F238E27FC236}">
                    <a16:creationId xmlns:a16="http://schemas.microsoft.com/office/drawing/2014/main" id="{F58FB20E-675D-C5FB-A7DC-0465541D3A2C}"/>
                  </a:ext>
                </a:extLst>
              </p:cNvPr>
              <p:cNvSpPr/>
              <p:nvPr/>
            </p:nvSpPr>
            <p:spPr>
              <a:xfrm>
                <a:off x="4362422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13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50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13" y="42905"/>
                    </a:lnTo>
                    <a:lnTo>
                      <a:pt x="46615" y="42905"/>
                    </a:lnTo>
                    <a:cubicBezTo>
                      <a:pt x="58258" y="16420"/>
                      <a:pt x="84749" y="0"/>
                      <a:pt x="115470" y="0"/>
                    </a:cubicBezTo>
                    <a:cubicBezTo>
                      <a:pt x="124998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BC0E42BA-3A7D-8641-8726-125FDF1FFB31}"/>
                  </a:ext>
                </a:extLst>
              </p:cNvPr>
              <p:cNvSpPr/>
              <p:nvPr/>
            </p:nvSpPr>
            <p:spPr>
              <a:xfrm>
                <a:off x="4537063" y="3241078"/>
                <a:ext cx="63556" cy="357005"/>
              </a:xfrm>
              <a:custGeom>
                <a:avLst/>
                <a:gdLst>
                  <a:gd name="connsiteX0" fmla="*/ 0 w 63556"/>
                  <a:gd name="connsiteY0" fmla="*/ 31778 h 357005"/>
                  <a:gd name="connsiteX1" fmla="*/ 31789 w 63556"/>
                  <a:gd name="connsiteY1" fmla="*/ 0 h 357005"/>
                  <a:gd name="connsiteX2" fmla="*/ 63556 w 63556"/>
                  <a:gd name="connsiteY2" fmla="*/ 31778 h 357005"/>
                  <a:gd name="connsiteX3" fmla="*/ 31789 w 63556"/>
                  <a:gd name="connsiteY3" fmla="*/ 63559 h 357005"/>
                  <a:gd name="connsiteX4" fmla="*/ 0 w 63556"/>
                  <a:gd name="connsiteY4" fmla="*/ 31778 h 357005"/>
                  <a:gd name="connsiteX5" fmla="*/ 8482 w 63556"/>
                  <a:gd name="connsiteY5" fmla="*/ 108055 h 357005"/>
                  <a:gd name="connsiteX6" fmla="*/ 55075 w 63556"/>
                  <a:gd name="connsiteY6" fmla="*/ 108055 h 357005"/>
                  <a:gd name="connsiteX7" fmla="*/ 55075 w 63556"/>
                  <a:gd name="connsiteY7" fmla="*/ 357006 h 357005"/>
                  <a:gd name="connsiteX8" fmla="*/ 8482 w 63556"/>
                  <a:gd name="connsiteY8" fmla="*/ 357006 h 357005"/>
                  <a:gd name="connsiteX9" fmla="*/ 8482 w 63556"/>
                  <a:gd name="connsiteY9" fmla="*/ 108055 h 3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56" h="357005">
                    <a:moveTo>
                      <a:pt x="0" y="31778"/>
                    </a:moveTo>
                    <a:cubicBezTo>
                      <a:pt x="0" y="13771"/>
                      <a:pt x="14292" y="0"/>
                      <a:pt x="31789" y="0"/>
                    </a:cubicBezTo>
                    <a:cubicBezTo>
                      <a:pt x="49265" y="0"/>
                      <a:pt x="63556" y="13771"/>
                      <a:pt x="63556" y="31778"/>
                    </a:cubicBezTo>
                    <a:cubicBezTo>
                      <a:pt x="63556" y="49788"/>
                      <a:pt x="49265" y="63559"/>
                      <a:pt x="31789" y="63559"/>
                    </a:cubicBezTo>
                    <a:cubicBezTo>
                      <a:pt x="14292" y="63559"/>
                      <a:pt x="0" y="49788"/>
                      <a:pt x="0" y="31778"/>
                    </a:cubicBezTo>
                    <a:close/>
                    <a:moveTo>
                      <a:pt x="8482" y="108055"/>
                    </a:moveTo>
                    <a:lnTo>
                      <a:pt x="55075" y="108055"/>
                    </a:lnTo>
                    <a:lnTo>
                      <a:pt x="55075" y="357006"/>
                    </a:lnTo>
                    <a:lnTo>
                      <a:pt x="8482" y="357006"/>
                    </a:lnTo>
                    <a:lnTo>
                      <a:pt x="8482" y="108055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ABD5D793-16DC-5832-6675-4598451B52D0}"/>
                  </a:ext>
                </a:extLst>
              </p:cNvPr>
              <p:cNvSpPr/>
              <p:nvPr/>
            </p:nvSpPr>
            <p:spPr>
              <a:xfrm>
                <a:off x="4663352" y="3342777"/>
                <a:ext cx="217695" cy="255306"/>
              </a:xfrm>
              <a:custGeom>
                <a:avLst/>
                <a:gdLst>
                  <a:gd name="connsiteX0" fmla="*/ 217695 w 217695"/>
                  <a:gd name="connsiteY0" fmla="*/ 97991 h 255306"/>
                  <a:gd name="connsiteX1" fmla="*/ 217695 w 217695"/>
                  <a:gd name="connsiteY1" fmla="*/ 255306 h 255306"/>
                  <a:gd name="connsiteX2" fmla="*/ 171080 w 217695"/>
                  <a:gd name="connsiteY2" fmla="*/ 255306 h 255306"/>
                  <a:gd name="connsiteX3" fmla="*/ 171080 w 217695"/>
                  <a:gd name="connsiteY3" fmla="*/ 115998 h 255306"/>
                  <a:gd name="connsiteX4" fmla="*/ 114936 w 217695"/>
                  <a:gd name="connsiteY4" fmla="*/ 41313 h 255306"/>
                  <a:gd name="connsiteX5" fmla="*/ 46616 w 217695"/>
                  <a:gd name="connsiteY5" fmla="*/ 119707 h 255306"/>
                  <a:gd name="connsiteX6" fmla="*/ 46616 w 217695"/>
                  <a:gd name="connsiteY6" fmla="*/ 255306 h 255306"/>
                  <a:gd name="connsiteX7" fmla="*/ 0 w 217695"/>
                  <a:gd name="connsiteY7" fmla="*/ 255306 h 255306"/>
                  <a:gd name="connsiteX8" fmla="*/ 0 w 217695"/>
                  <a:gd name="connsiteY8" fmla="*/ 6356 h 255306"/>
                  <a:gd name="connsiteX9" fmla="*/ 41852 w 217695"/>
                  <a:gd name="connsiteY9" fmla="*/ 6356 h 255306"/>
                  <a:gd name="connsiteX10" fmla="*/ 45013 w 217695"/>
                  <a:gd name="connsiteY10" fmla="*/ 39723 h 255306"/>
                  <a:gd name="connsiteX11" fmla="*/ 46616 w 217695"/>
                  <a:gd name="connsiteY11" fmla="*/ 39723 h 255306"/>
                  <a:gd name="connsiteX12" fmla="*/ 127648 w 217695"/>
                  <a:gd name="connsiteY12" fmla="*/ 0 h 255306"/>
                  <a:gd name="connsiteX13" fmla="*/ 217695 w 217695"/>
                  <a:gd name="connsiteY13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695" h="255306">
                    <a:moveTo>
                      <a:pt x="217695" y="97991"/>
                    </a:moveTo>
                    <a:lnTo>
                      <a:pt x="217695" y="255306"/>
                    </a:lnTo>
                    <a:lnTo>
                      <a:pt x="171080" y="255306"/>
                    </a:lnTo>
                    <a:lnTo>
                      <a:pt x="171080" y="115998"/>
                    </a:lnTo>
                    <a:cubicBezTo>
                      <a:pt x="171080" y="60914"/>
                      <a:pt x="150955" y="41313"/>
                      <a:pt x="114936" y="41313"/>
                    </a:cubicBezTo>
                    <a:cubicBezTo>
                      <a:pt x="73619" y="41313"/>
                      <a:pt x="46616" y="67270"/>
                      <a:pt x="46616" y="119707"/>
                    </a:cubicBezTo>
                    <a:lnTo>
                      <a:pt x="46616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52" y="6356"/>
                    </a:lnTo>
                    <a:lnTo>
                      <a:pt x="45013" y="39723"/>
                    </a:lnTo>
                    <a:lnTo>
                      <a:pt x="46616" y="39723"/>
                    </a:lnTo>
                    <a:cubicBezTo>
                      <a:pt x="62488" y="14828"/>
                      <a:pt x="92163" y="0"/>
                      <a:pt x="127648" y="0"/>
                    </a:cubicBezTo>
                    <a:cubicBezTo>
                      <a:pt x="182211" y="0"/>
                      <a:pt x="217695" y="35487"/>
                      <a:pt x="217695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0A61F21A-2316-FE65-C501-55A6D1627A6A}"/>
                  </a:ext>
                </a:extLst>
              </p:cNvPr>
              <p:cNvSpPr/>
              <p:nvPr/>
            </p:nvSpPr>
            <p:spPr>
              <a:xfrm>
                <a:off x="4923144" y="3342777"/>
                <a:ext cx="246300" cy="380311"/>
              </a:xfrm>
              <a:custGeom>
                <a:avLst/>
                <a:gdLst>
                  <a:gd name="connsiteX0" fmla="*/ 246301 w 246300"/>
                  <a:gd name="connsiteY0" fmla="*/ 28602 h 380311"/>
                  <a:gd name="connsiteX1" fmla="*/ 200197 w 246300"/>
                  <a:gd name="connsiteY1" fmla="*/ 32308 h 380311"/>
                  <a:gd name="connsiteX2" fmla="*/ 221390 w 246300"/>
                  <a:gd name="connsiteY2" fmla="*/ 91105 h 380311"/>
                  <a:gd name="connsiteX3" fmla="*/ 121815 w 246300"/>
                  <a:gd name="connsiteY3" fmla="*/ 182208 h 380311"/>
                  <a:gd name="connsiteX4" fmla="*/ 76802 w 246300"/>
                  <a:gd name="connsiteY4" fmla="*/ 173736 h 380311"/>
                  <a:gd name="connsiteX5" fmla="*/ 52960 w 246300"/>
                  <a:gd name="connsiteY5" fmla="*/ 199158 h 380311"/>
                  <a:gd name="connsiteX6" fmla="*/ 83681 w 246300"/>
                  <a:gd name="connsiteY6" fmla="*/ 220876 h 380311"/>
                  <a:gd name="connsiteX7" fmla="*/ 164201 w 246300"/>
                  <a:gd name="connsiteY7" fmla="*/ 220876 h 380311"/>
                  <a:gd name="connsiteX8" fmla="*/ 246301 w 246300"/>
                  <a:gd name="connsiteY8" fmla="*/ 293970 h 380311"/>
                  <a:gd name="connsiteX9" fmla="*/ 119166 w 246300"/>
                  <a:gd name="connsiteY9" fmla="*/ 380311 h 380311"/>
                  <a:gd name="connsiteX10" fmla="*/ 0 w 246300"/>
                  <a:gd name="connsiteY10" fmla="*/ 305626 h 380311"/>
                  <a:gd name="connsiteX11" fmla="*/ 35485 w 246300"/>
                  <a:gd name="connsiteY11" fmla="*/ 249478 h 380311"/>
                  <a:gd name="connsiteX12" fmla="*/ 10574 w 246300"/>
                  <a:gd name="connsiteY12" fmla="*/ 206044 h 380311"/>
                  <a:gd name="connsiteX13" fmla="*/ 48196 w 246300"/>
                  <a:gd name="connsiteY13" fmla="*/ 155194 h 380311"/>
                  <a:gd name="connsiteX14" fmla="*/ 22239 w 246300"/>
                  <a:gd name="connsiteY14" fmla="*/ 91105 h 380311"/>
                  <a:gd name="connsiteX15" fmla="*/ 121815 w 246300"/>
                  <a:gd name="connsiteY15" fmla="*/ 0 h 380311"/>
                  <a:gd name="connsiteX16" fmla="*/ 246301 w 246300"/>
                  <a:gd name="connsiteY16" fmla="*/ 0 h 380311"/>
                  <a:gd name="connsiteX17" fmla="*/ 246301 w 246300"/>
                  <a:gd name="connsiteY17" fmla="*/ 28602 h 380311"/>
                  <a:gd name="connsiteX18" fmla="*/ 154650 w 246300"/>
                  <a:gd name="connsiteY18" fmla="*/ 261662 h 380311"/>
                  <a:gd name="connsiteX19" fmla="*/ 84727 w 246300"/>
                  <a:gd name="connsiteY19" fmla="*/ 261662 h 380311"/>
                  <a:gd name="connsiteX20" fmla="*/ 44478 w 246300"/>
                  <a:gd name="connsiteY20" fmla="*/ 298740 h 380311"/>
                  <a:gd name="connsiteX21" fmla="*/ 122349 w 246300"/>
                  <a:gd name="connsiteY21" fmla="*/ 340583 h 380311"/>
                  <a:gd name="connsiteX22" fmla="*/ 201800 w 246300"/>
                  <a:gd name="connsiteY22" fmla="*/ 295032 h 380311"/>
                  <a:gd name="connsiteX23" fmla="*/ 154650 w 246300"/>
                  <a:gd name="connsiteY23" fmla="*/ 261662 h 380311"/>
                  <a:gd name="connsiteX24" fmla="*/ 177958 w 246300"/>
                  <a:gd name="connsiteY24" fmla="*/ 91105 h 380311"/>
                  <a:gd name="connsiteX25" fmla="*/ 121815 w 246300"/>
                  <a:gd name="connsiteY25" fmla="*/ 36545 h 380311"/>
                  <a:gd name="connsiteX26" fmla="*/ 65671 w 246300"/>
                  <a:gd name="connsiteY26" fmla="*/ 91105 h 380311"/>
                  <a:gd name="connsiteX27" fmla="*/ 121815 w 246300"/>
                  <a:gd name="connsiteY27" fmla="*/ 145129 h 380311"/>
                  <a:gd name="connsiteX28" fmla="*/ 177958 w 246300"/>
                  <a:gd name="connsiteY28" fmla="*/ 91105 h 38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6300" h="380311">
                    <a:moveTo>
                      <a:pt x="246301" y="28602"/>
                    </a:moveTo>
                    <a:lnTo>
                      <a:pt x="200197" y="32308"/>
                    </a:lnTo>
                    <a:cubicBezTo>
                      <a:pt x="213977" y="47671"/>
                      <a:pt x="221390" y="67800"/>
                      <a:pt x="221390" y="91105"/>
                    </a:cubicBezTo>
                    <a:cubicBezTo>
                      <a:pt x="221390" y="144072"/>
                      <a:pt x="181676" y="182208"/>
                      <a:pt x="121815" y="182208"/>
                    </a:cubicBezTo>
                    <a:cubicBezTo>
                      <a:pt x="104874" y="182208"/>
                      <a:pt x="90025" y="179029"/>
                      <a:pt x="76802" y="173736"/>
                    </a:cubicBezTo>
                    <a:cubicBezTo>
                      <a:pt x="62488" y="176385"/>
                      <a:pt x="52960" y="186447"/>
                      <a:pt x="52960" y="199158"/>
                    </a:cubicBezTo>
                    <a:cubicBezTo>
                      <a:pt x="52960" y="212929"/>
                      <a:pt x="64091" y="220876"/>
                      <a:pt x="83681" y="220876"/>
                    </a:cubicBezTo>
                    <a:lnTo>
                      <a:pt x="164201" y="220876"/>
                    </a:lnTo>
                    <a:cubicBezTo>
                      <a:pt x="216626" y="220876"/>
                      <a:pt x="246301" y="247361"/>
                      <a:pt x="246301" y="293970"/>
                    </a:cubicBezTo>
                    <a:cubicBezTo>
                      <a:pt x="246301" y="346941"/>
                      <a:pt x="206030" y="380311"/>
                      <a:pt x="119166" y="380311"/>
                    </a:cubicBezTo>
                    <a:cubicBezTo>
                      <a:pt x="39714" y="380311"/>
                      <a:pt x="0" y="351178"/>
                      <a:pt x="0" y="305626"/>
                    </a:cubicBezTo>
                    <a:cubicBezTo>
                      <a:pt x="0" y="280199"/>
                      <a:pt x="12711" y="260604"/>
                      <a:pt x="35485" y="249478"/>
                    </a:cubicBezTo>
                    <a:cubicBezTo>
                      <a:pt x="19590" y="239943"/>
                      <a:pt x="10574" y="225113"/>
                      <a:pt x="10574" y="206044"/>
                    </a:cubicBezTo>
                    <a:cubicBezTo>
                      <a:pt x="10574" y="181678"/>
                      <a:pt x="25934" y="163141"/>
                      <a:pt x="48196" y="155194"/>
                    </a:cubicBezTo>
                    <a:cubicBezTo>
                      <a:pt x="31767" y="139306"/>
                      <a:pt x="22239" y="117058"/>
                      <a:pt x="22239" y="91105"/>
                    </a:cubicBezTo>
                    <a:cubicBezTo>
                      <a:pt x="22239" y="38136"/>
                      <a:pt x="61976" y="0"/>
                      <a:pt x="121815" y="0"/>
                    </a:cubicBezTo>
                    <a:lnTo>
                      <a:pt x="246301" y="0"/>
                    </a:lnTo>
                    <a:lnTo>
                      <a:pt x="246301" y="28602"/>
                    </a:lnTo>
                    <a:close/>
                    <a:moveTo>
                      <a:pt x="154650" y="261662"/>
                    </a:moveTo>
                    <a:lnTo>
                      <a:pt x="84727" y="261662"/>
                    </a:lnTo>
                    <a:cubicBezTo>
                      <a:pt x="60373" y="261662"/>
                      <a:pt x="44478" y="277020"/>
                      <a:pt x="44478" y="298740"/>
                    </a:cubicBezTo>
                    <a:cubicBezTo>
                      <a:pt x="44478" y="324693"/>
                      <a:pt x="67252" y="340583"/>
                      <a:pt x="122349" y="340583"/>
                    </a:cubicBezTo>
                    <a:cubicBezTo>
                      <a:pt x="179027" y="340583"/>
                      <a:pt x="201800" y="323633"/>
                      <a:pt x="201800" y="295032"/>
                    </a:cubicBezTo>
                    <a:cubicBezTo>
                      <a:pt x="201800" y="273843"/>
                      <a:pt x="189089" y="261662"/>
                      <a:pt x="154650" y="261662"/>
                    </a:cubicBezTo>
                    <a:close/>
                    <a:moveTo>
                      <a:pt x="177958" y="91105"/>
                    </a:moveTo>
                    <a:cubicBezTo>
                      <a:pt x="177958" y="58265"/>
                      <a:pt x="156765" y="36545"/>
                      <a:pt x="121815" y="36545"/>
                    </a:cubicBezTo>
                    <a:cubicBezTo>
                      <a:pt x="86864" y="36545"/>
                      <a:pt x="65671" y="58265"/>
                      <a:pt x="65671" y="91105"/>
                    </a:cubicBezTo>
                    <a:cubicBezTo>
                      <a:pt x="65671" y="123413"/>
                      <a:pt x="86864" y="145129"/>
                      <a:pt x="121815" y="145129"/>
                    </a:cubicBezTo>
                    <a:cubicBezTo>
                      <a:pt x="156765" y="145129"/>
                      <a:pt x="177958" y="123413"/>
                      <a:pt x="177958" y="91105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0F71315E-3172-4DE1-3557-4150D16033A9}"/>
                  </a:ext>
                </a:extLst>
              </p:cNvPr>
              <p:cNvSpPr/>
              <p:nvPr/>
            </p:nvSpPr>
            <p:spPr>
              <a:xfrm>
                <a:off x="5191395" y="3342777"/>
                <a:ext cx="201800" cy="261661"/>
              </a:xfrm>
              <a:custGeom>
                <a:avLst/>
                <a:gdLst>
                  <a:gd name="connsiteX0" fmla="*/ 0 w 201800"/>
                  <a:gd name="connsiteY0" fmla="*/ 180091 h 261661"/>
                  <a:gd name="connsiteX1" fmla="*/ 46593 w 201800"/>
                  <a:gd name="connsiteY1" fmla="*/ 180091 h 261661"/>
                  <a:gd name="connsiteX2" fmla="*/ 103806 w 201800"/>
                  <a:gd name="connsiteY2" fmla="*/ 224055 h 261661"/>
                  <a:gd name="connsiteX3" fmla="*/ 156766 w 201800"/>
                  <a:gd name="connsiteY3" fmla="*/ 185919 h 261661"/>
                  <a:gd name="connsiteX4" fmla="*/ 106454 w 201800"/>
                  <a:gd name="connsiteY4" fmla="*/ 149898 h 261661"/>
                  <a:gd name="connsiteX5" fmla="*/ 76268 w 201800"/>
                  <a:gd name="connsiteY5" fmla="*/ 144072 h 261661"/>
                  <a:gd name="connsiteX6" fmla="*/ 3695 w 201800"/>
                  <a:gd name="connsiteY6" fmla="*/ 76272 h 261661"/>
                  <a:gd name="connsiteX7" fmla="*/ 101691 w 201800"/>
                  <a:gd name="connsiteY7" fmla="*/ 0 h 261661"/>
                  <a:gd name="connsiteX8" fmla="*/ 197571 w 201800"/>
                  <a:gd name="connsiteY8" fmla="*/ 74685 h 261661"/>
                  <a:gd name="connsiteX9" fmla="*/ 150955 w 201800"/>
                  <a:gd name="connsiteY9" fmla="*/ 74685 h 261661"/>
                  <a:gd name="connsiteX10" fmla="*/ 99041 w 201800"/>
                  <a:gd name="connsiteY10" fmla="*/ 37606 h 261661"/>
                  <a:gd name="connsiteX11" fmla="*/ 48708 w 201800"/>
                  <a:gd name="connsiteY11" fmla="*/ 73623 h 261661"/>
                  <a:gd name="connsiteX12" fmla="*/ 98507 w 201800"/>
                  <a:gd name="connsiteY12" fmla="*/ 106463 h 261661"/>
                  <a:gd name="connsiteX13" fmla="*/ 128716 w 201800"/>
                  <a:gd name="connsiteY13" fmla="*/ 112292 h 261661"/>
                  <a:gd name="connsiteX14" fmla="*/ 201800 w 201800"/>
                  <a:gd name="connsiteY14" fmla="*/ 182206 h 261661"/>
                  <a:gd name="connsiteX15" fmla="*/ 103271 w 201800"/>
                  <a:gd name="connsiteY15" fmla="*/ 261662 h 261661"/>
                  <a:gd name="connsiteX16" fmla="*/ 0 w 201800"/>
                  <a:gd name="connsiteY16" fmla="*/ 180091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800" h="261661">
                    <a:moveTo>
                      <a:pt x="0" y="180091"/>
                    </a:moveTo>
                    <a:lnTo>
                      <a:pt x="46593" y="180091"/>
                    </a:lnTo>
                    <a:cubicBezTo>
                      <a:pt x="50311" y="208693"/>
                      <a:pt x="72038" y="224055"/>
                      <a:pt x="103806" y="224055"/>
                    </a:cubicBezTo>
                    <a:cubicBezTo>
                      <a:pt x="136129" y="224055"/>
                      <a:pt x="156766" y="208163"/>
                      <a:pt x="156766" y="185919"/>
                    </a:cubicBezTo>
                    <a:cubicBezTo>
                      <a:pt x="156766" y="168435"/>
                      <a:pt x="144076" y="157313"/>
                      <a:pt x="106454" y="149898"/>
                    </a:cubicBezTo>
                    <a:lnTo>
                      <a:pt x="76268" y="144072"/>
                    </a:lnTo>
                    <a:cubicBezTo>
                      <a:pt x="27003" y="134535"/>
                      <a:pt x="3695" y="112292"/>
                      <a:pt x="3695" y="76272"/>
                    </a:cubicBezTo>
                    <a:cubicBezTo>
                      <a:pt x="3695" y="32308"/>
                      <a:pt x="40783" y="0"/>
                      <a:pt x="101691" y="0"/>
                    </a:cubicBezTo>
                    <a:cubicBezTo>
                      <a:pt x="157834" y="0"/>
                      <a:pt x="193319" y="27014"/>
                      <a:pt x="197571" y="74685"/>
                    </a:cubicBezTo>
                    <a:lnTo>
                      <a:pt x="150955" y="74685"/>
                    </a:lnTo>
                    <a:cubicBezTo>
                      <a:pt x="148306" y="51377"/>
                      <a:pt x="130297" y="37606"/>
                      <a:pt x="99041" y="37606"/>
                    </a:cubicBezTo>
                    <a:cubicBezTo>
                      <a:pt x="67274" y="37606"/>
                      <a:pt x="48708" y="51907"/>
                      <a:pt x="48708" y="73623"/>
                    </a:cubicBezTo>
                    <a:cubicBezTo>
                      <a:pt x="48708" y="88986"/>
                      <a:pt x="57724" y="98521"/>
                      <a:pt x="98507" y="106463"/>
                    </a:cubicBezTo>
                    <a:lnTo>
                      <a:pt x="128716" y="112292"/>
                    </a:lnTo>
                    <a:cubicBezTo>
                      <a:pt x="179027" y="121826"/>
                      <a:pt x="201800" y="144072"/>
                      <a:pt x="201800" y="182206"/>
                    </a:cubicBezTo>
                    <a:cubicBezTo>
                      <a:pt x="201800" y="228819"/>
                      <a:pt x="165247" y="261662"/>
                      <a:pt x="103271" y="261662"/>
                    </a:cubicBezTo>
                    <a:cubicBezTo>
                      <a:pt x="42898" y="261662"/>
                      <a:pt x="3695" y="230411"/>
                      <a:pt x="0" y="1800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" name="Vrije vorm: vorm 45">
                <a:extLst>
                  <a:ext uri="{FF2B5EF4-FFF2-40B4-BE49-F238E27FC236}">
                    <a16:creationId xmlns:a16="http://schemas.microsoft.com/office/drawing/2014/main" id="{69B1CDDE-F3A7-28DB-489D-2B32794001E3}"/>
                  </a:ext>
                </a:extLst>
              </p:cNvPr>
              <p:cNvSpPr/>
              <p:nvPr/>
            </p:nvSpPr>
            <p:spPr>
              <a:xfrm>
                <a:off x="5449138" y="3227307"/>
                <a:ext cx="221412" cy="370776"/>
              </a:xfrm>
              <a:custGeom>
                <a:avLst/>
                <a:gdLst>
                  <a:gd name="connsiteX0" fmla="*/ 160505 w 221412"/>
                  <a:gd name="connsiteY0" fmla="*/ 370777 h 370776"/>
                  <a:gd name="connsiteX1" fmla="*/ 48218 w 221412"/>
                  <a:gd name="connsiteY1" fmla="*/ 252655 h 370776"/>
                  <a:gd name="connsiteX2" fmla="*/ 46616 w 221412"/>
                  <a:gd name="connsiteY2" fmla="*/ 252655 h 370776"/>
                  <a:gd name="connsiteX3" fmla="*/ 46616 w 221412"/>
                  <a:gd name="connsiteY3" fmla="*/ 370777 h 370776"/>
                  <a:gd name="connsiteX4" fmla="*/ 0 w 221412"/>
                  <a:gd name="connsiteY4" fmla="*/ 370777 h 370776"/>
                  <a:gd name="connsiteX5" fmla="*/ 0 w 221412"/>
                  <a:gd name="connsiteY5" fmla="*/ 0 h 370776"/>
                  <a:gd name="connsiteX6" fmla="*/ 46616 w 221412"/>
                  <a:gd name="connsiteY6" fmla="*/ 0 h 370776"/>
                  <a:gd name="connsiteX7" fmla="*/ 46616 w 221412"/>
                  <a:gd name="connsiteY7" fmla="*/ 228292 h 370776"/>
                  <a:gd name="connsiteX8" fmla="*/ 47684 w 221412"/>
                  <a:gd name="connsiteY8" fmla="*/ 228292 h 370776"/>
                  <a:gd name="connsiteX9" fmla="*/ 158391 w 221412"/>
                  <a:gd name="connsiteY9" fmla="*/ 121826 h 370776"/>
                  <a:gd name="connsiteX10" fmla="*/ 218230 w 221412"/>
                  <a:gd name="connsiteY10" fmla="*/ 121826 h 370776"/>
                  <a:gd name="connsiteX11" fmla="*/ 95880 w 221412"/>
                  <a:gd name="connsiteY11" fmla="*/ 239414 h 370776"/>
                  <a:gd name="connsiteX12" fmla="*/ 221413 w 221412"/>
                  <a:gd name="connsiteY12" fmla="*/ 370777 h 370776"/>
                  <a:gd name="connsiteX13" fmla="*/ 160505 w 221412"/>
                  <a:gd name="connsiteY13" fmla="*/ 370777 h 37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1412" h="370776">
                    <a:moveTo>
                      <a:pt x="160505" y="370777"/>
                    </a:moveTo>
                    <a:lnTo>
                      <a:pt x="48218" y="252655"/>
                    </a:lnTo>
                    <a:lnTo>
                      <a:pt x="46616" y="252655"/>
                    </a:lnTo>
                    <a:lnTo>
                      <a:pt x="46616" y="370777"/>
                    </a:lnTo>
                    <a:lnTo>
                      <a:pt x="0" y="370777"/>
                    </a:lnTo>
                    <a:lnTo>
                      <a:pt x="0" y="0"/>
                    </a:lnTo>
                    <a:lnTo>
                      <a:pt x="46616" y="0"/>
                    </a:lnTo>
                    <a:lnTo>
                      <a:pt x="46616" y="228292"/>
                    </a:lnTo>
                    <a:lnTo>
                      <a:pt x="47684" y="228292"/>
                    </a:lnTo>
                    <a:lnTo>
                      <a:pt x="158391" y="121826"/>
                    </a:lnTo>
                    <a:lnTo>
                      <a:pt x="218230" y="121826"/>
                    </a:lnTo>
                    <a:lnTo>
                      <a:pt x="95880" y="239414"/>
                    </a:lnTo>
                    <a:lnTo>
                      <a:pt x="221413" y="370777"/>
                    </a:lnTo>
                    <a:lnTo>
                      <a:pt x="160505" y="370777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" name="Vrije vorm: vorm 46">
                <a:extLst>
                  <a:ext uri="{FF2B5EF4-FFF2-40B4-BE49-F238E27FC236}">
                    <a16:creationId xmlns:a16="http://schemas.microsoft.com/office/drawing/2014/main" id="{05D72574-A455-7897-B101-B337B70F50A8}"/>
                  </a:ext>
                </a:extLst>
              </p:cNvPr>
              <p:cNvSpPr/>
              <p:nvPr/>
            </p:nvSpPr>
            <p:spPr>
              <a:xfrm>
                <a:off x="5691343" y="3342777"/>
                <a:ext cx="218229" cy="261661"/>
              </a:xfrm>
              <a:custGeom>
                <a:avLst/>
                <a:gdLst>
                  <a:gd name="connsiteX0" fmla="*/ 218229 w 218229"/>
                  <a:gd name="connsiteY0" fmla="*/ 96929 h 261661"/>
                  <a:gd name="connsiteX1" fmla="*/ 218229 w 218229"/>
                  <a:gd name="connsiteY1" fmla="*/ 255306 h 261661"/>
                  <a:gd name="connsiteX2" fmla="*/ 176378 w 218229"/>
                  <a:gd name="connsiteY2" fmla="*/ 255306 h 261661"/>
                  <a:gd name="connsiteX3" fmla="*/ 173216 w 218229"/>
                  <a:gd name="connsiteY3" fmla="*/ 221406 h 261661"/>
                  <a:gd name="connsiteX4" fmla="*/ 171614 w 218229"/>
                  <a:gd name="connsiteY4" fmla="*/ 221406 h 261661"/>
                  <a:gd name="connsiteX5" fmla="*/ 83703 w 218229"/>
                  <a:gd name="connsiteY5" fmla="*/ 261662 h 261661"/>
                  <a:gd name="connsiteX6" fmla="*/ 0 w 218229"/>
                  <a:gd name="connsiteY6" fmla="*/ 190156 h 261661"/>
                  <a:gd name="connsiteX7" fmla="*/ 87398 w 218229"/>
                  <a:gd name="connsiteY7" fmla="*/ 113879 h 261661"/>
                  <a:gd name="connsiteX8" fmla="*/ 172148 w 218229"/>
                  <a:gd name="connsiteY8" fmla="*/ 102227 h 261661"/>
                  <a:gd name="connsiteX9" fmla="*/ 172148 w 218229"/>
                  <a:gd name="connsiteY9" fmla="*/ 96929 h 261661"/>
                  <a:gd name="connsiteX10" fmla="*/ 113890 w 218229"/>
                  <a:gd name="connsiteY10" fmla="*/ 39723 h 261661"/>
                  <a:gd name="connsiteX11" fmla="*/ 56144 w 218229"/>
                  <a:gd name="connsiteY11" fmla="*/ 86337 h 261661"/>
                  <a:gd name="connsiteX12" fmla="*/ 8482 w 218229"/>
                  <a:gd name="connsiteY12" fmla="*/ 86337 h 261661"/>
                  <a:gd name="connsiteX13" fmla="*/ 115470 w 218229"/>
                  <a:gd name="connsiteY13" fmla="*/ 0 h 261661"/>
                  <a:gd name="connsiteX14" fmla="*/ 218229 w 218229"/>
                  <a:gd name="connsiteY14" fmla="*/ 96929 h 261661"/>
                  <a:gd name="connsiteX15" fmla="*/ 172148 w 218229"/>
                  <a:gd name="connsiteY15" fmla="*/ 148308 h 261661"/>
                  <a:gd name="connsiteX16" fmla="*/ 172148 w 218229"/>
                  <a:gd name="connsiteY16" fmla="*/ 137714 h 261661"/>
                  <a:gd name="connsiteX17" fmla="*/ 102759 w 218229"/>
                  <a:gd name="connsiteY17" fmla="*/ 147249 h 261661"/>
                  <a:gd name="connsiteX18" fmla="*/ 47662 w 218229"/>
                  <a:gd name="connsiteY18" fmla="*/ 188564 h 261661"/>
                  <a:gd name="connsiteX19" fmla="*/ 93765 w 218229"/>
                  <a:gd name="connsiteY19" fmla="*/ 222994 h 261661"/>
                  <a:gd name="connsiteX20" fmla="*/ 172148 w 218229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29" h="261661">
                    <a:moveTo>
                      <a:pt x="218229" y="96929"/>
                    </a:moveTo>
                    <a:lnTo>
                      <a:pt x="218229" y="255306"/>
                    </a:lnTo>
                    <a:lnTo>
                      <a:pt x="176378" y="255306"/>
                    </a:lnTo>
                    <a:lnTo>
                      <a:pt x="173216" y="221406"/>
                    </a:lnTo>
                    <a:lnTo>
                      <a:pt x="171614" y="221406"/>
                    </a:lnTo>
                    <a:cubicBezTo>
                      <a:pt x="155719" y="244712"/>
                      <a:pt x="121837" y="261662"/>
                      <a:pt x="83703" y="261662"/>
                    </a:cubicBezTo>
                    <a:cubicBezTo>
                      <a:pt x="32835" y="261662"/>
                      <a:pt x="0" y="231998"/>
                      <a:pt x="0" y="190156"/>
                    </a:cubicBezTo>
                    <a:cubicBezTo>
                      <a:pt x="0" y="149370"/>
                      <a:pt x="30187" y="121826"/>
                      <a:pt x="87398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0" y="39723"/>
                      <a:pt x="113890" y="39723"/>
                    </a:cubicBezTo>
                    <a:cubicBezTo>
                      <a:pt x="77336" y="39723"/>
                      <a:pt x="58258" y="56673"/>
                      <a:pt x="56144" y="86337"/>
                    </a:cubicBezTo>
                    <a:lnTo>
                      <a:pt x="8482" y="86337"/>
                    </a:lnTo>
                    <a:cubicBezTo>
                      <a:pt x="12199" y="32838"/>
                      <a:pt x="51914" y="0"/>
                      <a:pt x="115470" y="0"/>
                    </a:cubicBezTo>
                    <a:cubicBezTo>
                      <a:pt x="181164" y="0"/>
                      <a:pt x="218229" y="35487"/>
                      <a:pt x="218229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59" y="147249"/>
                    </a:lnTo>
                    <a:cubicBezTo>
                      <a:pt x="63045" y="152547"/>
                      <a:pt x="47662" y="167378"/>
                      <a:pt x="47662" y="188564"/>
                    </a:cubicBezTo>
                    <a:cubicBezTo>
                      <a:pt x="47662" y="209755"/>
                      <a:pt x="64091" y="222994"/>
                      <a:pt x="93765" y="222994"/>
                    </a:cubicBezTo>
                    <a:cubicBezTo>
                      <a:pt x="139847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" name="Vrije vorm: vorm 47">
                <a:extLst>
                  <a:ext uri="{FF2B5EF4-FFF2-40B4-BE49-F238E27FC236}">
                    <a16:creationId xmlns:a16="http://schemas.microsoft.com/office/drawing/2014/main" id="{1FB97C25-0CA2-702B-A533-C4A3396042B9}"/>
                  </a:ext>
                </a:extLst>
              </p:cNvPr>
              <p:cNvSpPr/>
              <p:nvPr/>
            </p:nvSpPr>
            <p:spPr>
              <a:xfrm>
                <a:off x="5979206" y="3342777"/>
                <a:ext cx="373948" cy="255306"/>
              </a:xfrm>
              <a:custGeom>
                <a:avLst/>
                <a:gdLst>
                  <a:gd name="connsiteX0" fmla="*/ 373949 w 373948"/>
                  <a:gd name="connsiteY0" fmla="*/ 97991 h 255306"/>
                  <a:gd name="connsiteX1" fmla="*/ 373949 w 373948"/>
                  <a:gd name="connsiteY1" fmla="*/ 255306 h 255306"/>
                  <a:gd name="connsiteX2" fmla="*/ 327333 w 373948"/>
                  <a:gd name="connsiteY2" fmla="*/ 255306 h 255306"/>
                  <a:gd name="connsiteX3" fmla="*/ 327333 w 373948"/>
                  <a:gd name="connsiteY3" fmla="*/ 113879 h 255306"/>
                  <a:gd name="connsiteX4" fmla="*/ 274885 w 373948"/>
                  <a:gd name="connsiteY4" fmla="*/ 41313 h 255306"/>
                  <a:gd name="connsiteX5" fmla="*/ 210282 w 373948"/>
                  <a:gd name="connsiteY5" fmla="*/ 118649 h 255306"/>
                  <a:gd name="connsiteX6" fmla="*/ 210282 w 373948"/>
                  <a:gd name="connsiteY6" fmla="*/ 255306 h 255306"/>
                  <a:gd name="connsiteX7" fmla="*/ 163666 w 373948"/>
                  <a:gd name="connsiteY7" fmla="*/ 255306 h 255306"/>
                  <a:gd name="connsiteX8" fmla="*/ 163666 w 373948"/>
                  <a:gd name="connsiteY8" fmla="*/ 113879 h 255306"/>
                  <a:gd name="connsiteX9" fmla="*/ 111753 w 373948"/>
                  <a:gd name="connsiteY9" fmla="*/ 41313 h 255306"/>
                  <a:gd name="connsiteX10" fmla="*/ 46593 w 373948"/>
                  <a:gd name="connsiteY10" fmla="*/ 118649 h 255306"/>
                  <a:gd name="connsiteX11" fmla="*/ 46593 w 373948"/>
                  <a:gd name="connsiteY11" fmla="*/ 255306 h 255306"/>
                  <a:gd name="connsiteX12" fmla="*/ 0 w 373948"/>
                  <a:gd name="connsiteY12" fmla="*/ 255306 h 255306"/>
                  <a:gd name="connsiteX13" fmla="*/ 0 w 373948"/>
                  <a:gd name="connsiteY13" fmla="*/ 6356 h 255306"/>
                  <a:gd name="connsiteX14" fmla="*/ 41829 w 373948"/>
                  <a:gd name="connsiteY14" fmla="*/ 6356 h 255306"/>
                  <a:gd name="connsiteX15" fmla="*/ 45013 w 373948"/>
                  <a:gd name="connsiteY15" fmla="*/ 39723 h 255306"/>
                  <a:gd name="connsiteX16" fmla="*/ 46593 w 373948"/>
                  <a:gd name="connsiteY16" fmla="*/ 39723 h 255306"/>
                  <a:gd name="connsiteX17" fmla="*/ 124464 w 373948"/>
                  <a:gd name="connsiteY17" fmla="*/ 0 h 255306"/>
                  <a:gd name="connsiteX18" fmla="*/ 199151 w 373948"/>
                  <a:gd name="connsiteY18" fmla="*/ 46609 h 255306"/>
                  <a:gd name="connsiteX19" fmla="*/ 200732 w 373948"/>
                  <a:gd name="connsiteY19" fmla="*/ 46609 h 255306"/>
                  <a:gd name="connsiteX20" fmla="*/ 287084 w 373948"/>
                  <a:gd name="connsiteY20" fmla="*/ 0 h 255306"/>
                  <a:gd name="connsiteX21" fmla="*/ 373949 w 373948"/>
                  <a:gd name="connsiteY21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3948" h="255306">
                    <a:moveTo>
                      <a:pt x="373949" y="97991"/>
                    </a:moveTo>
                    <a:lnTo>
                      <a:pt x="373949" y="255306"/>
                    </a:lnTo>
                    <a:lnTo>
                      <a:pt x="327333" y="255306"/>
                    </a:lnTo>
                    <a:lnTo>
                      <a:pt x="327333" y="113879"/>
                    </a:lnTo>
                    <a:cubicBezTo>
                      <a:pt x="327333" y="62501"/>
                      <a:pt x="308277" y="41313"/>
                      <a:pt x="274885" y="41313"/>
                    </a:cubicBezTo>
                    <a:cubicBezTo>
                      <a:pt x="236773" y="41313"/>
                      <a:pt x="210282" y="68857"/>
                      <a:pt x="210282" y="118649"/>
                    </a:cubicBezTo>
                    <a:lnTo>
                      <a:pt x="210282" y="255306"/>
                    </a:lnTo>
                    <a:lnTo>
                      <a:pt x="163666" y="255306"/>
                    </a:lnTo>
                    <a:lnTo>
                      <a:pt x="163666" y="113879"/>
                    </a:lnTo>
                    <a:cubicBezTo>
                      <a:pt x="163666" y="61972"/>
                      <a:pt x="145123" y="41313"/>
                      <a:pt x="111753" y="41313"/>
                    </a:cubicBezTo>
                    <a:cubicBezTo>
                      <a:pt x="73619" y="41313"/>
                      <a:pt x="46593" y="68327"/>
                      <a:pt x="46593" y="118649"/>
                    </a:cubicBezTo>
                    <a:lnTo>
                      <a:pt x="46593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29" y="6356"/>
                    </a:lnTo>
                    <a:lnTo>
                      <a:pt x="45013" y="39723"/>
                    </a:lnTo>
                    <a:lnTo>
                      <a:pt x="46593" y="39723"/>
                    </a:lnTo>
                    <a:cubicBezTo>
                      <a:pt x="62488" y="14828"/>
                      <a:pt x="92674" y="0"/>
                      <a:pt x="124464" y="0"/>
                    </a:cubicBezTo>
                    <a:cubicBezTo>
                      <a:pt x="157834" y="0"/>
                      <a:pt x="185371" y="15888"/>
                      <a:pt x="199151" y="46609"/>
                    </a:cubicBezTo>
                    <a:lnTo>
                      <a:pt x="200732" y="46609"/>
                    </a:lnTo>
                    <a:cubicBezTo>
                      <a:pt x="217161" y="19065"/>
                      <a:pt x="249462" y="0"/>
                      <a:pt x="287084" y="0"/>
                    </a:cubicBezTo>
                    <a:cubicBezTo>
                      <a:pt x="338464" y="0"/>
                      <a:pt x="373949" y="35487"/>
                      <a:pt x="373949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9" name="Vrije vorm: vorm 48">
                <a:extLst>
                  <a:ext uri="{FF2B5EF4-FFF2-40B4-BE49-F238E27FC236}">
                    <a16:creationId xmlns:a16="http://schemas.microsoft.com/office/drawing/2014/main" id="{DAE4DCB5-1C0C-7957-F5CA-85C4C12C2996}"/>
                  </a:ext>
                </a:extLst>
              </p:cNvPr>
              <p:cNvSpPr/>
              <p:nvPr/>
            </p:nvSpPr>
            <p:spPr>
              <a:xfrm>
                <a:off x="6408541" y="3342777"/>
                <a:ext cx="246300" cy="261661"/>
              </a:xfrm>
              <a:custGeom>
                <a:avLst/>
                <a:gdLst>
                  <a:gd name="connsiteX0" fmla="*/ 244720 w 246300"/>
                  <a:gd name="connsiteY0" fmla="*/ 141955 h 261661"/>
                  <a:gd name="connsiteX1" fmla="*/ 47684 w 246300"/>
                  <a:gd name="connsiteY1" fmla="*/ 141955 h 261661"/>
                  <a:gd name="connsiteX2" fmla="*/ 129250 w 246300"/>
                  <a:gd name="connsiteY2" fmla="*/ 221406 h 261661"/>
                  <a:gd name="connsiteX3" fmla="*/ 198639 w 246300"/>
                  <a:gd name="connsiteY3" fmla="*/ 182208 h 261661"/>
                  <a:gd name="connsiteX4" fmla="*/ 242606 w 246300"/>
                  <a:gd name="connsiteY4" fmla="*/ 182208 h 261661"/>
                  <a:gd name="connsiteX5" fmla="*/ 127648 w 246300"/>
                  <a:gd name="connsiteY5" fmla="*/ 261662 h 261661"/>
                  <a:gd name="connsiteX6" fmla="*/ 0 w 246300"/>
                  <a:gd name="connsiteY6" fmla="*/ 132420 h 261661"/>
                  <a:gd name="connsiteX7" fmla="*/ 128182 w 246300"/>
                  <a:gd name="connsiteY7" fmla="*/ 0 h 261661"/>
                  <a:gd name="connsiteX8" fmla="*/ 246301 w 246300"/>
                  <a:gd name="connsiteY8" fmla="*/ 121826 h 261661"/>
                  <a:gd name="connsiteX9" fmla="*/ 244720 w 246300"/>
                  <a:gd name="connsiteY9" fmla="*/ 141955 h 261661"/>
                  <a:gd name="connsiteX10" fmla="*/ 49799 w 246300"/>
                  <a:gd name="connsiteY10" fmla="*/ 105406 h 261661"/>
                  <a:gd name="connsiteX11" fmla="*/ 199151 w 246300"/>
                  <a:gd name="connsiteY11" fmla="*/ 105406 h 261661"/>
                  <a:gd name="connsiteX12" fmla="*/ 128182 w 246300"/>
                  <a:gd name="connsiteY12" fmla="*/ 38664 h 261661"/>
                  <a:gd name="connsiteX13" fmla="*/ 49799 w 246300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00" h="261661">
                    <a:moveTo>
                      <a:pt x="244720" y="141955"/>
                    </a:moveTo>
                    <a:lnTo>
                      <a:pt x="47684" y="141955"/>
                    </a:lnTo>
                    <a:cubicBezTo>
                      <a:pt x="51379" y="194392"/>
                      <a:pt x="84750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791" y="261662"/>
                      <a:pt x="127648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182" y="0"/>
                    </a:cubicBezTo>
                    <a:cubicBezTo>
                      <a:pt x="197036" y="0"/>
                      <a:pt x="246301" y="48201"/>
                      <a:pt x="246301" y="121826"/>
                    </a:cubicBezTo>
                    <a:cubicBezTo>
                      <a:pt x="246301" y="129241"/>
                      <a:pt x="245767" y="135069"/>
                      <a:pt x="244720" y="141955"/>
                    </a:cubicBezTo>
                    <a:close/>
                    <a:moveTo>
                      <a:pt x="49799" y="105406"/>
                    </a:moveTo>
                    <a:lnTo>
                      <a:pt x="199151" y="105406"/>
                    </a:lnTo>
                    <a:cubicBezTo>
                      <a:pt x="193341" y="60384"/>
                      <a:pt x="166316" y="38664"/>
                      <a:pt x="128182" y="38664"/>
                    </a:cubicBezTo>
                    <a:cubicBezTo>
                      <a:pt x="88445" y="38664"/>
                      <a:pt x="58258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" name="Vrije vorm: vorm 49">
                <a:extLst>
                  <a:ext uri="{FF2B5EF4-FFF2-40B4-BE49-F238E27FC236}">
                    <a16:creationId xmlns:a16="http://schemas.microsoft.com/office/drawing/2014/main" id="{43323D22-6C05-B33E-3D07-462C2BD87D64}"/>
                  </a:ext>
                </a:extLst>
              </p:cNvPr>
              <p:cNvSpPr/>
              <p:nvPr/>
            </p:nvSpPr>
            <p:spPr>
              <a:xfrm>
                <a:off x="6711965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35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72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35" y="42905"/>
                    </a:lnTo>
                    <a:lnTo>
                      <a:pt x="46615" y="42905"/>
                    </a:lnTo>
                    <a:cubicBezTo>
                      <a:pt x="58280" y="16420"/>
                      <a:pt x="84749" y="0"/>
                      <a:pt x="115470" y="0"/>
                    </a:cubicBezTo>
                    <a:cubicBezTo>
                      <a:pt x="125020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793E9174-BFCD-E84C-EA52-1D517E813AB5}"/>
                </a:ext>
              </a:extLst>
            </p:cNvPr>
            <p:cNvSpPr/>
            <p:nvPr/>
          </p:nvSpPr>
          <p:spPr>
            <a:xfrm>
              <a:off x="1677855" y="2998503"/>
              <a:ext cx="1023815" cy="1116777"/>
            </a:xfrm>
            <a:custGeom>
              <a:avLst/>
              <a:gdLst>
                <a:gd name="connsiteX0" fmla="*/ 562384 w 1023815"/>
                <a:gd name="connsiteY0" fmla="*/ 1116778 h 1116777"/>
                <a:gd name="connsiteX1" fmla="*/ 340960 w 1023815"/>
                <a:gd name="connsiteY1" fmla="*/ 1116778 h 1116777"/>
                <a:gd name="connsiteX2" fmla="*/ 340960 w 1023815"/>
                <a:gd name="connsiteY2" fmla="*/ 918118 h 1116777"/>
                <a:gd name="connsiteX3" fmla="*/ 562393 w 1023815"/>
                <a:gd name="connsiteY3" fmla="*/ 696685 h 1116777"/>
                <a:gd name="connsiteX4" fmla="*/ 681922 w 1023815"/>
                <a:gd name="connsiteY4" fmla="*/ 696685 h 1116777"/>
                <a:gd name="connsiteX5" fmla="*/ 681922 w 1023815"/>
                <a:gd name="connsiteY5" fmla="*/ 395930 h 1116777"/>
                <a:gd name="connsiteX6" fmla="*/ 653525 w 1023815"/>
                <a:gd name="connsiteY6" fmla="*/ 329947 h 1116777"/>
                <a:gd name="connsiteX7" fmla="*/ 427631 w 1023815"/>
                <a:gd name="connsiteY7" fmla="*/ 116101 h 1116777"/>
                <a:gd name="connsiteX8" fmla="*/ 356174 w 1023815"/>
                <a:gd name="connsiteY8" fmla="*/ 116101 h 1116777"/>
                <a:gd name="connsiteX9" fmla="*/ 130278 w 1023815"/>
                <a:gd name="connsiteY9" fmla="*/ 329947 h 1116777"/>
                <a:gd name="connsiteX10" fmla="*/ 101883 w 1023815"/>
                <a:gd name="connsiteY10" fmla="*/ 395930 h 1116777"/>
                <a:gd name="connsiteX11" fmla="*/ 101883 w 1023815"/>
                <a:gd name="connsiteY11" fmla="*/ 719394 h 1116777"/>
                <a:gd name="connsiteX12" fmla="*/ 217589 w 1023815"/>
                <a:gd name="connsiteY12" fmla="*/ 854190 h 1116777"/>
                <a:gd name="connsiteX13" fmla="*/ 238244 w 1023815"/>
                <a:gd name="connsiteY13" fmla="*/ 878219 h 1116777"/>
                <a:gd name="connsiteX14" fmla="*/ 238252 w 1023815"/>
                <a:gd name="connsiteY14" fmla="*/ 931914 h 1116777"/>
                <a:gd name="connsiteX15" fmla="*/ 211452 w 1023815"/>
                <a:gd name="connsiteY15" fmla="*/ 956136 h 1116777"/>
                <a:gd name="connsiteX16" fmla="*/ 0 w 1023815"/>
                <a:gd name="connsiteY16" fmla="*/ 719394 h 1116777"/>
                <a:gd name="connsiteX17" fmla="*/ 0 w 1023815"/>
                <a:gd name="connsiteY17" fmla="*/ 395930 h 1116777"/>
                <a:gd name="connsiteX18" fmla="*/ 60238 w 1023815"/>
                <a:gd name="connsiteY18" fmla="*/ 255959 h 1116777"/>
                <a:gd name="connsiteX19" fmla="*/ 286132 w 1023815"/>
                <a:gd name="connsiteY19" fmla="*/ 42110 h 1116777"/>
                <a:gd name="connsiteX20" fmla="*/ 497672 w 1023815"/>
                <a:gd name="connsiteY20" fmla="*/ 42110 h 1116777"/>
                <a:gd name="connsiteX21" fmla="*/ 723568 w 1023815"/>
                <a:gd name="connsiteY21" fmla="*/ 255959 h 1116777"/>
                <a:gd name="connsiteX22" fmla="*/ 783804 w 1023815"/>
                <a:gd name="connsiteY22" fmla="*/ 395930 h 1116777"/>
                <a:gd name="connsiteX23" fmla="*/ 783804 w 1023815"/>
                <a:gd name="connsiteY23" fmla="*/ 696685 h 1116777"/>
                <a:gd name="connsiteX24" fmla="*/ 999486 w 1023815"/>
                <a:gd name="connsiteY24" fmla="*/ 696685 h 1116777"/>
                <a:gd name="connsiteX25" fmla="*/ 1023816 w 1023815"/>
                <a:gd name="connsiteY25" fmla="*/ 721017 h 1116777"/>
                <a:gd name="connsiteX26" fmla="*/ 1023816 w 1023815"/>
                <a:gd name="connsiteY26" fmla="*/ 774238 h 1116777"/>
                <a:gd name="connsiteX27" fmla="*/ 999486 w 1023815"/>
                <a:gd name="connsiteY27" fmla="*/ 798569 h 1116777"/>
                <a:gd name="connsiteX28" fmla="*/ 783804 w 1023815"/>
                <a:gd name="connsiteY28" fmla="*/ 798569 h 1116777"/>
                <a:gd name="connsiteX29" fmla="*/ 783804 w 1023815"/>
                <a:gd name="connsiteY29" fmla="*/ 895356 h 1116777"/>
                <a:gd name="connsiteX30" fmla="*/ 562384 w 1023815"/>
                <a:gd name="connsiteY30" fmla="*/ 1116775 h 1116777"/>
                <a:gd name="connsiteX31" fmla="*/ 442844 w 1023815"/>
                <a:gd name="connsiteY31" fmla="*/ 1014898 h 1116777"/>
                <a:gd name="connsiteX32" fmla="*/ 562382 w 1023815"/>
                <a:gd name="connsiteY32" fmla="*/ 1014898 h 1116777"/>
                <a:gd name="connsiteX33" fmla="*/ 681922 w 1023815"/>
                <a:gd name="connsiteY33" fmla="*/ 895356 h 1116777"/>
                <a:gd name="connsiteX34" fmla="*/ 681922 w 1023815"/>
                <a:gd name="connsiteY34" fmla="*/ 798569 h 1116777"/>
                <a:gd name="connsiteX35" fmla="*/ 562391 w 1023815"/>
                <a:gd name="connsiteY35" fmla="*/ 798569 h 1116777"/>
                <a:gd name="connsiteX36" fmla="*/ 442844 w 1023815"/>
                <a:gd name="connsiteY36" fmla="*/ 918118 h 1116777"/>
                <a:gd name="connsiteX37" fmla="*/ 442844 w 1023815"/>
                <a:gd name="connsiteY37" fmla="*/ 1014898 h 111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23815" h="1116777">
                  <a:moveTo>
                    <a:pt x="562384" y="1116778"/>
                  </a:moveTo>
                  <a:lnTo>
                    <a:pt x="340960" y="1116778"/>
                  </a:lnTo>
                  <a:lnTo>
                    <a:pt x="340960" y="918118"/>
                  </a:lnTo>
                  <a:cubicBezTo>
                    <a:pt x="340960" y="795825"/>
                    <a:pt x="440100" y="696685"/>
                    <a:pt x="562393" y="696685"/>
                  </a:cubicBezTo>
                  <a:lnTo>
                    <a:pt x="681922" y="696685"/>
                  </a:lnTo>
                  <a:lnTo>
                    <a:pt x="681922" y="395930"/>
                  </a:lnTo>
                  <a:cubicBezTo>
                    <a:pt x="681922" y="371080"/>
                    <a:pt x="671572" y="347030"/>
                    <a:pt x="653525" y="329947"/>
                  </a:cubicBezTo>
                  <a:lnTo>
                    <a:pt x="427631" y="116101"/>
                  </a:lnTo>
                  <a:cubicBezTo>
                    <a:pt x="407593" y="97134"/>
                    <a:pt x="376211" y="97134"/>
                    <a:pt x="356174" y="116101"/>
                  </a:cubicBezTo>
                  <a:lnTo>
                    <a:pt x="130278" y="329947"/>
                  </a:lnTo>
                  <a:cubicBezTo>
                    <a:pt x="112150" y="347106"/>
                    <a:pt x="101883" y="370968"/>
                    <a:pt x="101883" y="395930"/>
                  </a:cubicBezTo>
                  <a:lnTo>
                    <a:pt x="101883" y="719394"/>
                  </a:lnTo>
                  <a:cubicBezTo>
                    <a:pt x="101883" y="787563"/>
                    <a:pt x="152165" y="844210"/>
                    <a:pt x="217589" y="854190"/>
                  </a:cubicBezTo>
                  <a:cubicBezTo>
                    <a:pt x="229466" y="856002"/>
                    <a:pt x="238241" y="866204"/>
                    <a:pt x="238244" y="878219"/>
                  </a:cubicBezTo>
                  <a:lnTo>
                    <a:pt x="238252" y="931914"/>
                  </a:lnTo>
                  <a:cubicBezTo>
                    <a:pt x="238255" y="946328"/>
                    <a:pt x="225775" y="957746"/>
                    <a:pt x="211452" y="956136"/>
                  </a:cubicBezTo>
                  <a:cubicBezTo>
                    <a:pt x="92642" y="942777"/>
                    <a:pt x="0" y="841699"/>
                    <a:pt x="0" y="719394"/>
                  </a:cubicBezTo>
                  <a:lnTo>
                    <a:pt x="0" y="395930"/>
                  </a:lnTo>
                  <a:cubicBezTo>
                    <a:pt x="0" y="343217"/>
                    <a:pt x="21956" y="292198"/>
                    <a:pt x="60238" y="255959"/>
                  </a:cubicBezTo>
                  <a:lnTo>
                    <a:pt x="286132" y="42110"/>
                  </a:lnTo>
                  <a:cubicBezTo>
                    <a:pt x="345441" y="-14036"/>
                    <a:pt x="438361" y="-14038"/>
                    <a:pt x="497672" y="42110"/>
                  </a:cubicBezTo>
                  <a:lnTo>
                    <a:pt x="723568" y="255959"/>
                  </a:lnTo>
                  <a:cubicBezTo>
                    <a:pt x="761849" y="292200"/>
                    <a:pt x="783804" y="343217"/>
                    <a:pt x="783804" y="395930"/>
                  </a:cubicBezTo>
                  <a:lnTo>
                    <a:pt x="783804" y="696685"/>
                  </a:lnTo>
                  <a:lnTo>
                    <a:pt x="999486" y="696685"/>
                  </a:lnTo>
                  <a:cubicBezTo>
                    <a:pt x="1012923" y="696685"/>
                    <a:pt x="1023816" y="707580"/>
                    <a:pt x="1023816" y="721017"/>
                  </a:cubicBezTo>
                  <a:lnTo>
                    <a:pt x="1023816" y="774238"/>
                  </a:lnTo>
                  <a:cubicBezTo>
                    <a:pt x="1023816" y="787675"/>
                    <a:pt x="1012923" y="798569"/>
                    <a:pt x="999486" y="798569"/>
                  </a:cubicBezTo>
                  <a:lnTo>
                    <a:pt x="783804" y="798569"/>
                  </a:lnTo>
                  <a:lnTo>
                    <a:pt x="783804" y="895356"/>
                  </a:lnTo>
                  <a:cubicBezTo>
                    <a:pt x="783804" y="1017643"/>
                    <a:pt x="684671" y="1116775"/>
                    <a:pt x="562384" y="1116775"/>
                  </a:cubicBezTo>
                  <a:close/>
                  <a:moveTo>
                    <a:pt x="442844" y="1014898"/>
                  </a:moveTo>
                  <a:lnTo>
                    <a:pt x="562382" y="1014898"/>
                  </a:lnTo>
                  <a:cubicBezTo>
                    <a:pt x="628296" y="1014898"/>
                    <a:pt x="681922" y="961270"/>
                    <a:pt x="681922" y="895356"/>
                  </a:cubicBezTo>
                  <a:lnTo>
                    <a:pt x="681922" y="798569"/>
                  </a:lnTo>
                  <a:lnTo>
                    <a:pt x="562391" y="798569"/>
                  </a:lnTo>
                  <a:cubicBezTo>
                    <a:pt x="496472" y="798569"/>
                    <a:pt x="442844" y="852197"/>
                    <a:pt x="442844" y="918118"/>
                  </a:cubicBezTo>
                  <a:lnTo>
                    <a:pt x="442844" y="1014898"/>
                  </a:ln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ECD49441-1D38-B98A-913B-5C2F0A5BAEBB}"/>
                </a:ext>
              </a:extLst>
            </p:cNvPr>
            <p:cNvSpPr/>
            <p:nvPr/>
          </p:nvSpPr>
          <p:spPr>
            <a:xfrm>
              <a:off x="2240236" y="3797072"/>
              <a:ext cx="221421" cy="318208"/>
            </a:xfrm>
            <a:custGeom>
              <a:avLst/>
              <a:gdLst>
                <a:gd name="connsiteX0" fmla="*/ 0 w 221421"/>
                <a:gd name="connsiteY0" fmla="*/ 318208 h 318208"/>
                <a:gd name="connsiteX1" fmla="*/ 0 w 221421"/>
                <a:gd name="connsiteY1" fmla="*/ 216328 h 318208"/>
                <a:gd name="connsiteX2" fmla="*/ 119540 w 221421"/>
                <a:gd name="connsiteY2" fmla="*/ 96786 h 318208"/>
                <a:gd name="connsiteX3" fmla="*/ 119540 w 221421"/>
                <a:gd name="connsiteY3" fmla="*/ 0 h 318208"/>
                <a:gd name="connsiteX4" fmla="*/ 221422 w 221421"/>
                <a:gd name="connsiteY4" fmla="*/ 0 h 318208"/>
                <a:gd name="connsiteX5" fmla="*/ 221422 w 221421"/>
                <a:gd name="connsiteY5" fmla="*/ 96786 h 318208"/>
                <a:gd name="connsiteX6" fmla="*/ 0 w 221421"/>
                <a:gd name="connsiteY6" fmla="*/ 318208 h 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421" h="318208">
                  <a:moveTo>
                    <a:pt x="0" y="318208"/>
                  </a:moveTo>
                  <a:lnTo>
                    <a:pt x="0" y="216328"/>
                  </a:lnTo>
                  <a:cubicBezTo>
                    <a:pt x="65914" y="216328"/>
                    <a:pt x="119540" y="162700"/>
                    <a:pt x="119540" y="96786"/>
                  </a:cubicBezTo>
                  <a:lnTo>
                    <a:pt x="119540" y="0"/>
                  </a:lnTo>
                  <a:lnTo>
                    <a:pt x="221422" y="0"/>
                  </a:lnTo>
                  <a:lnTo>
                    <a:pt x="221422" y="96786"/>
                  </a:lnTo>
                  <a:cubicBezTo>
                    <a:pt x="221422" y="218880"/>
                    <a:pt x="122093" y="318208"/>
                    <a:pt x="0" y="318208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257BB912-C71B-90C8-EAA0-71CE26416127}"/>
                </a:ext>
              </a:extLst>
            </p:cNvPr>
            <p:cNvSpPr/>
            <p:nvPr/>
          </p:nvSpPr>
          <p:spPr>
            <a:xfrm>
              <a:off x="2018815" y="3695188"/>
              <a:ext cx="682855" cy="221432"/>
            </a:xfrm>
            <a:custGeom>
              <a:avLst/>
              <a:gdLst>
                <a:gd name="connsiteX0" fmla="*/ 101884 w 682855"/>
                <a:gd name="connsiteY0" fmla="*/ 221433 h 221432"/>
                <a:gd name="connsiteX1" fmla="*/ 0 w 682855"/>
                <a:gd name="connsiteY1" fmla="*/ 221433 h 221432"/>
                <a:gd name="connsiteX2" fmla="*/ 221431 w 682855"/>
                <a:gd name="connsiteY2" fmla="*/ 0 h 221432"/>
                <a:gd name="connsiteX3" fmla="*/ 658526 w 682855"/>
                <a:gd name="connsiteY3" fmla="*/ 0 h 221432"/>
                <a:gd name="connsiteX4" fmla="*/ 682855 w 682855"/>
                <a:gd name="connsiteY4" fmla="*/ 24332 h 221432"/>
                <a:gd name="connsiteX5" fmla="*/ 682855 w 682855"/>
                <a:gd name="connsiteY5" fmla="*/ 77552 h 221432"/>
                <a:gd name="connsiteX6" fmla="*/ 658526 w 682855"/>
                <a:gd name="connsiteY6" fmla="*/ 101884 h 221432"/>
                <a:gd name="connsiteX7" fmla="*/ 221431 w 682855"/>
                <a:gd name="connsiteY7" fmla="*/ 101884 h 221432"/>
                <a:gd name="connsiteX8" fmla="*/ 101884 w 682855"/>
                <a:gd name="connsiteY8" fmla="*/ 221433 h 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855" h="221432">
                  <a:moveTo>
                    <a:pt x="101884" y="221433"/>
                  </a:moveTo>
                  <a:lnTo>
                    <a:pt x="0" y="221433"/>
                  </a:lnTo>
                  <a:cubicBezTo>
                    <a:pt x="0" y="99335"/>
                    <a:pt x="99333" y="0"/>
                    <a:pt x="221431" y="0"/>
                  </a:cubicBezTo>
                  <a:lnTo>
                    <a:pt x="658526" y="0"/>
                  </a:lnTo>
                  <a:cubicBezTo>
                    <a:pt x="671963" y="0"/>
                    <a:pt x="682855" y="10895"/>
                    <a:pt x="682855" y="24332"/>
                  </a:cubicBezTo>
                  <a:lnTo>
                    <a:pt x="682855" y="77552"/>
                  </a:lnTo>
                  <a:cubicBezTo>
                    <a:pt x="682855" y="90989"/>
                    <a:pt x="671963" y="101884"/>
                    <a:pt x="658526" y="101884"/>
                  </a:cubicBezTo>
                  <a:lnTo>
                    <a:pt x="221431" y="101884"/>
                  </a:lnTo>
                  <a:cubicBezTo>
                    <a:pt x="155512" y="101884"/>
                    <a:pt x="101884" y="155512"/>
                    <a:pt x="101884" y="221433"/>
                  </a:cubicBez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127189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ED4E5-4361-8613-C284-F4E58ABC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981075"/>
            <a:ext cx="9577614" cy="269421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E7F2E9-2569-360C-0222-64F6D8FE7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6286" y="3702277"/>
            <a:ext cx="957761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A5307A-7FD5-49BE-41C9-92D2C325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C9CD4C-4C65-DDEA-6A66-EB35AB0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D03B5A-1612-34F6-26FE-943D67E4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970741" cy="288000"/>
          </a:xfrm>
        </p:spPr>
        <p:txBody>
          <a:bodyPr/>
          <a:lstStyle>
            <a:lvl1pPr algn="l">
              <a:defRPr/>
            </a:lvl1pPr>
          </a:lstStyle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9608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A79E4-B550-4DA3-E62C-B45FDB70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CBC586-FBEF-594D-A776-082BACCE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CADC746-FF3D-C97E-C0FF-CAC33A6CF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4042C2-1385-E39C-149A-0182AD27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3182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3BB3DB-C5DE-F240-D8E0-AF8665A1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5EF1BE-55C1-6B77-2B57-43616E1D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7F53CB-9CB3-AA85-19DB-4BF99887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9467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3BB3DB-C5DE-F240-D8E0-AF8665A1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74102"/>
            <a:ext cx="1107142" cy="288000"/>
          </a:xfrm>
        </p:spPr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5EF1BE-55C1-6B77-2B57-43616E1D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74102"/>
            <a:ext cx="6626927" cy="288000"/>
          </a:xfrm>
        </p:spPr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7F53CB-9CB3-AA85-19DB-4BF99887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74102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8268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38776E-9008-656C-6418-7081606EC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9404" y="2051951"/>
            <a:ext cx="6300000" cy="2738165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14DAE5F-83C3-8E74-D420-9A6210F398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1783" y="4616199"/>
            <a:ext cx="5092700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5355A"/>
                </a:solidFill>
              </a:defRPr>
            </a:lvl1pPr>
          </a:lstStyle>
          <a:p>
            <a:pPr lvl="0"/>
            <a:r>
              <a:rPr lang="nl-NL"/>
              <a:t>T 070-3110555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8850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21-9-2023</a:t>
            </a:r>
            <a:endParaRPr lang="nl-NL" dirty="0"/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09711E73-9972-9D33-977E-CF8D44C9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77855" y="2998503"/>
            <a:ext cx="5174469" cy="1116777"/>
            <a:chOff x="1677855" y="2998503"/>
            <a:chExt cx="5174469" cy="1116777"/>
          </a:xfrm>
        </p:grpSpPr>
        <p:grpSp>
          <p:nvGrpSpPr>
            <p:cNvPr id="8" name="Graphic 6">
              <a:extLst>
                <a:ext uri="{FF2B5EF4-FFF2-40B4-BE49-F238E27FC236}">
                  <a16:creationId xmlns:a16="http://schemas.microsoft.com/office/drawing/2014/main" id="{EB4D7862-A7C0-F8F0-9362-FA2FA3496A17}"/>
                </a:ext>
              </a:extLst>
            </p:cNvPr>
            <p:cNvGrpSpPr/>
            <p:nvPr/>
          </p:nvGrpSpPr>
          <p:grpSpPr>
            <a:xfrm>
              <a:off x="2606685" y="3227307"/>
              <a:ext cx="4245638" cy="495781"/>
              <a:chOff x="2606685" y="3227307"/>
              <a:chExt cx="4245638" cy="495781"/>
            </a:xfrm>
            <a:solidFill>
              <a:schemeClr val="bg1"/>
            </a:solidFill>
          </p:grpSpPr>
          <p:sp>
            <p:nvSpPr>
              <p:cNvPr id="9" name="Vrije vorm: vorm 8">
                <a:extLst>
                  <a:ext uri="{FF2B5EF4-FFF2-40B4-BE49-F238E27FC236}">
                    <a16:creationId xmlns:a16="http://schemas.microsoft.com/office/drawing/2014/main" id="{A0037EC8-AD85-18DE-01D9-A12BA5AD0C00}"/>
                  </a:ext>
                </a:extLst>
              </p:cNvPr>
              <p:cNvSpPr/>
              <p:nvPr/>
            </p:nvSpPr>
            <p:spPr>
              <a:xfrm>
                <a:off x="2606685" y="3349133"/>
                <a:ext cx="394081" cy="248950"/>
              </a:xfrm>
              <a:custGeom>
                <a:avLst/>
                <a:gdLst>
                  <a:gd name="connsiteX0" fmla="*/ 0 w 394081"/>
                  <a:gd name="connsiteY0" fmla="*/ 0 h 248950"/>
                  <a:gd name="connsiteX1" fmla="*/ 48196 w 394081"/>
                  <a:gd name="connsiteY1" fmla="*/ 0 h 248950"/>
                  <a:gd name="connsiteX2" fmla="*/ 108055 w 394081"/>
                  <a:gd name="connsiteY2" fmla="*/ 189094 h 248950"/>
                  <a:gd name="connsiteX3" fmla="*/ 109638 w 394081"/>
                  <a:gd name="connsiteY3" fmla="*/ 189094 h 248950"/>
                  <a:gd name="connsiteX4" fmla="*/ 175855 w 394081"/>
                  <a:gd name="connsiteY4" fmla="*/ 0 h 248950"/>
                  <a:gd name="connsiteX5" fmla="*/ 218227 w 394081"/>
                  <a:gd name="connsiteY5" fmla="*/ 0 h 248950"/>
                  <a:gd name="connsiteX6" fmla="*/ 284435 w 394081"/>
                  <a:gd name="connsiteY6" fmla="*/ 189094 h 248950"/>
                  <a:gd name="connsiteX7" fmla="*/ 286027 w 394081"/>
                  <a:gd name="connsiteY7" fmla="*/ 189094 h 248950"/>
                  <a:gd name="connsiteX8" fmla="*/ 345879 w 394081"/>
                  <a:gd name="connsiteY8" fmla="*/ 0 h 248950"/>
                  <a:gd name="connsiteX9" fmla="*/ 394082 w 394081"/>
                  <a:gd name="connsiteY9" fmla="*/ 0 h 248950"/>
                  <a:gd name="connsiteX10" fmla="*/ 310919 w 394081"/>
                  <a:gd name="connsiteY10" fmla="*/ 248950 h 248950"/>
                  <a:gd name="connsiteX11" fmla="*/ 263249 w 394081"/>
                  <a:gd name="connsiteY11" fmla="*/ 248950 h 248950"/>
                  <a:gd name="connsiteX12" fmla="*/ 197566 w 394081"/>
                  <a:gd name="connsiteY12" fmla="*/ 60914 h 248950"/>
                  <a:gd name="connsiteX13" fmla="*/ 196509 w 394081"/>
                  <a:gd name="connsiteY13" fmla="*/ 60914 h 248950"/>
                  <a:gd name="connsiteX14" fmla="*/ 130833 w 394081"/>
                  <a:gd name="connsiteY14" fmla="*/ 248950 h 248950"/>
                  <a:gd name="connsiteX15" fmla="*/ 83153 w 394081"/>
                  <a:gd name="connsiteY15" fmla="*/ 248950 h 248950"/>
                  <a:gd name="connsiteX16" fmla="*/ 0 w 394081"/>
                  <a:gd name="connsiteY16" fmla="*/ 0 h 24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4081" h="248950">
                    <a:moveTo>
                      <a:pt x="0" y="0"/>
                    </a:moveTo>
                    <a:lnTo>
                      <a:pt x="48196" y="0"/>
                    </a:lnTo>
                    <a:lnTo>
                      <a:pt x="108055" y="189094"/>
                    </a:lnTo>
                    <a:lnTo>
                      <a:pt x="109638" y="189094"/>
                    </a:lnTo>
                    <a:lnTo>
                      <a:pt x="175855" y="0"/>
                    </a:lnTo>
                    <a:lnTo>
                      <a:pt x="218227" y="0"/>
                    </a:lnTo>
                    <a:lnTo>
                      <a:pt x="284435" y="189094"/>
                    </a:lnTo>
                    <a:lnTo>
                      <a:pt x="286027" y="189094"/>
                    </a:lnTo>
                    <a:lnTo>
                      <a:pt x="345879" y="0"/>
                    </a:lnTo>
                    <a:lnTo>
                      <a:pt x="394082" y="0"/>
                    </a:lnTo>
                    <a:lnTo>
                      <a:pt x="310919" y="248950"/>
                    </a:lnTo>
                    <a:lnTo>
                      <a:pt x="263249" y="248950"/>
                    </a:lnTo>
                    <a:lnTo>
                      <a:pt x="197566" y="60914"/>
                    </a:lnTo>
                    <a:lnTo>
                      <a:pt x="196509" y="60914"/>
                    </a:lnTo>
                    <a:lnTo>
                      <a:pt x="130833" y="248950"/>
                    </a:lnTo>
                    <a:lnTo>
                      <a:pt x="83153" y="2489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567DB572-7EEF-F12A-A13C-AC6B82BBC19C}"/>
                  </a:ext>
                </a:extLst>
              </p:cNvPr>
              <p:cNvSpPr/>
              <p:nvPr/>
            </p:nvSpPr>
            <p:spPr>
              <a:xfrm>
                <a:off x="3024313" y="3342777"/>
                <a:ext cx="218235" cy="261661"/>
              </a:xfrm>
              <a:custGeom>
                <a:avLst/>
                <a:gdLst>
                  <a:gd name="connsiteX0" fmla="*/ 218236 w 218235"/>
                  <a:gd name="connsiteY0" fmla="*/ 96929 h 261661"/>
                  <a:gd name="connsiteX1" fmla="*/ 218236 w 218235"/>
                  <a:gd name="connsiteY1" fmla="*/ 255306 h 261661"/>
                  <a:gd name="connsiteX2" fmla="*/ 176389 w 218235"/>
                  <a:gd name="connsiteY2" fmla="*/ 255306 h 261661"/>
                  <a:gd name="connsiteX3" fmla="*/ 173206 w 218235"/>
                  <a:gd name="connsiteY3" fmla="*/ 221406 h 261661"/>
                  <a:gd name="connsiteX4" fmla="*/ 171623 w 218235"/>
                  <a:gd name="connsiteY4" fmla="*/ 221406 h 261661"/>
                  <a:gd name="connsiteX5" fmla="*/ 83694 w 218235"/>
                  <a:gd name="connsiteY5" fmla="*/ 261662 h 261661"/>
                  <a:gd name="connsiteX6" fmla="*/ 0 w 218235"/>
                  <a:gd name="connsiteY6" fmla="*/ 190156 h 261661"/>
                  <a:gd name="connsiteX7" fmla="*/ 87403 w 218235"/>
                  <a:gd name="connsiteY7" fmla="*/ 113879 h 261661"/>
                  <a:gd name="connsiteX8" fmla="*/ 172148 w 218235"/>
                  <a:gd name="connsiteY8" fmla="*/ 102227 h 261661"/>
                  <a:gd name="connsiteX9" fmla="*/ 172148 w 218235"/>
                  <a:gd name="connsiteY9" fmla="*/ 96929 h 261661"/>
                  <a:gd name="connsiteX10" fmla="*/ 113887 w 218235"/>
                  <a:gd name="connsiteY10" fmla="*/ 39723 h 261661"/>
                  <a:gd name="connsiteX11" fmla="*/ 56152 w 218235"/>
                  <a:gd name="connsiteY11" fmla="*/ 86337 h 261661"/>
                  <a:gd name="connsiteX12" fmla="*/ 8482 w 218235"/>
                  <a:gd name="connsiteY12" fmla="*/ 86337 h 261661"/>
                  <a:gd name="connsiteX13" fmla="*/ 115470 w 218235"/>
                  <a:gd name="connsiteY13" fmla="*/ 0 h 261661"/>
                  <a:gd name="connsiteX14" fmla="*/ 218236 w 218235"/>
                  <a:gd name="connsiteY14" fmla="*/ 96929 h 261661"/>
                  <a:gd name="connsiteX15" fmla="*/ 172148 w 218235"/>
                  <a:gd name="connsiteY15" fmla="*/ 148308 h 261661"/>
                  <a:gd name="connsiteX16" fmla="*/ 172148 w 218235"/>
                  <a:gd name="connsiteY16" fmla="*/ 137714 h 261661"/>
                  <a:gd name="connsiteX17" fmla="*/ 102766 w 218235"/>
                  <a:gd name="connsiteY17" fmla="*/ 147249 h 261661"/>
                  <a:gd name="connsiteX18" fmla="*/ 47671 w 218235"/>
                  <a:gd name="connsiteY18" fmla="*/ 188564 h 261661"/>
                  <a:gd name="connsiteX19" fmla="*/ 93759 w 218235"/>
                  <a:gd name="connsiteY19" fmla="*/ 222994 h 261661"/>
                  <a:gd name="connsiteX20" fmla="*/ 172148 w 218235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5" h="261661">
                    <a:moveTo>
                      <a:pt x="218236" y="96929"/>
                    </a:moveTo>
                    <a:lnTo>
                      <a:pt x="218236" y="255306"/>
                    </a:lnTo>
                    <a:lnTo>
                      <a:pt x="176389" y="255306"/>
                    </a:lnTo>
                    <a:lnTo>
                      <a:pt x="173206" y="221406"/>
                    </a:lnTo>
                    <a:lnTo>
                      <a:pt x="171623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2" y="261662"/>
                      <a:pt x="0" y="231998"/>
                      <a:pt x="0" y="190156"/>
                    </a:cubicBezTo>
                    <a:cubicBezTo>
                      <a:pt x="0" y="149370"/>
                      <a:pt x="30193" y="121826"/>
                      <a:pt x="87403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7" y="39723"/>
                      <a:pt x="113887" y="39723"/>
                    </a:cubicBezTo>
                    <a:cubicBezTo>
                      <a:pt x="77339" y="39723"/>
                      <a:pt x="58267" y="56673"/>
                      <a:pt x="56152" y="86337"/>
                    </a:cubicBezTo>
                    <a:lnTo>
                      <a:pt x="8482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6" y="35487"/>
                      <a:pt x="218236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66" y="147249"/>
                    </a:lnTo>
                    <a:cubicBezTo>
                      <a:pt x="63033" y="152547"/>
                      <a:pt x="47671" y="167378"/>
                      <a:pt x="47671" y="188564"/>
                    </a:cubicBezTo>
                    <a:cubicBezTo>
                      <a:pt x="47671" y="209755"/>
                      <a:pt x="64093" y="222994"/>
                      <a:pt x="93759" y="222994"/>
                    </a:cubicBezTo>
                    <a:cubicBezTo>
                      <a:pt x="139840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4AC56DEB-5781-4947-AB5C-01D73471C71F}"/>
                  </a:ext>
                </a:extLst>
              </p:cNvPr>
              <p:cNvSpPr/>
              <p:nvPr/>
            </p:nvSpPr>
            <p:spPr>
              <a:xfrm>
                <a:off x="3299242" y="3342777"/>
                <a:ext cx="218233" cy="261661"/>
              </a:xfrm>
              <a:custGeom>
                <a:avLst/>
                <a:gdLst>
                  <a:gd name="connsiteX0" fmla="*/ 218234 w 218233"/>
                  <a:gd name="connsiteY0" fmla="*/ 96929 h 261661"/>
                  <a:gd name="connsiteX1" fmla="*/ 218234 w 218233"/>
                  <a:gd name="connsiteY1" fmla="*/ 255306 h 261661"/>
                  <a:gd name="connsiteX2" fmla="*/ 176387 w 218233"/>
                  <a:gd name="connsiteY2" fmla="*/ 255306 h 261661"/>
                  <a:gd name="connsiteX3" fmla="*/ 173206 w 218233"/>
                  <a:gd name="connsiteY3" fmla="*/ 221406 h 261661"/>
                  <a:gd name="connsiteX4" fmla="*/ 171621 w 218233"/>
                  <a:gd name="connsiteY4" fmla="*/ 221406 h 261661"/>
                  <a:gd name="connsiteX5" fmla="*/ 83694 w 218233"/>
                  <a:gd name="connsiteY5" fmla="*/ 261662 h 261661"/>
                  <a:gd name="connsiteX6" fmla="*/ 0 w 218233"/>
                  <a:gd name="connsiteY6" fmla="*/ 190156 h 261661"/>
                  <a:gd name="connsiteX7" fmla="*/ 87401 w 218233"/>
                  <a:gd name="connsiteY7" fmla="*/ 113879 h 261661"/>
                  <a:gd name="connsiteX8" fmla="*/ 172146 w 218233"/>
                  <a:gd name="connsiteY8" fmla="*/ 102227 h 261661"/>
                  <a:gd name="connsiteX9" fmla="*/ 172146 w 218233"/>
                  <a:gd name="connsiteY9" fmla="*/ 96929 h 261661"/>
                  <a:gd name="connsiteX10" fmla="*/ 113885 w 218233"/>
                  <a:gd name="connsiteY10" fmla="*/ 39723 h 261661"/>
                  <a:gd name="connsiteX11" fmla="*/ 56150 w 218233"/>
                  <a:gd name="connsiteY11" fmla="*/ 86337 h 261661"/>
                  <a:gd name="connsiteX12" fmla="*/ 8480 w 218233"/>
                  <a:gd name="connsiteY12" fmla="*/ 86337 h 261661"/>
                  <a:gd name="connsiteX13" fmla="*/ 115470 w 218233"/>
                  <a:gd name="connsiteY13" fmla="*/ 0 h 261661"/>
                  <a:gd name="connsiteX14" fmla="*/ 218234 w 218233"/>
                  <a:gd name="connsiteY14" fmla="*/ 96929 h 261661"/>
                  <a:gd name="connsiteX15" fmla="*/ 172146 w 218233"/>
                  <a:gd name="connsiteY15" fmla="*/ 148308 h 261661"/>
                  <a:gd name="connsiteX16" fmla="*/ 172146 w 218233"/>
                  <a:gd name="connsiteY16" fmla="*/ 137714 h 261661"/>
                  <a:gd name="connsiteX17" fmla="*/ 102764 w 218233"/>
                  <a:gd name="connsiteY17" fmla="*/ 147249 h 261661"/>
                  <a:gd name="connsiteX18" fmla="*/ 47671 w 218233"/>
                  <a:gd name="connsiteY18" fmla="*/ 188564 h 261661"/>
                  <a:gd name="connsiteX19" fmla="*/ 93759 w 218233"/>
                  <a:gd name="connsiteY19" fmla="*/ 222994 h 261661"/>
                  <a:gd name="connsiteX20" fmla="*/ 172146 w 218233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3" h="261661">
                    <a:moveTo>
                      <a:pt x="218234" y="96929"/>
                    </a:moveTo>
                    <a:lnTo>
                      <a:pt x="218234" y="255306"/>
                    </a:lnTo>
                    <a:lnTo>
                      <a:pt x="176387" y="255306"/>
                    </a:lnTo>
                    <a:lnTo>
                      <a:pt x="173206" y="221406"/>
                    </a:lnTo>
                    <a:lnTo>
                      <a:pt x="171621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0" y="261662"/>
                      <a:pt x="0" y="231998"/>
                      <a:pt x="0" y="190156"/>
                    </a:cubicBezTo>
                    <a:cubicBezTo>
                      <a:pt x="0" y="149370"/>
                      <a:pt x="30191" y="121826"/>
                      <a:pt x="87401" y="113879"/>
                    </a:cubicBezTo>
                    <a:lnTo>
                      <a:pt x="172146" y="102227"/>
                    </a:lnTo>
                    <a:lnTo>
                      <a:pt x="172146" y="96929"/>
                    </a:lnTo>
                    <a:cubicBezTo>
                      <a:pt x="172146" y="58793"/>
                      <a:pt x="153077" y="39723"/>
                      <a:pt x="113885" y="39723"/>
                    </a:cubicBezTo>
                    <a:cubicBezTo>
                      <a:pt x="77336" y="39723"/>
                      <a:pt x="58267" y="56673"/>
                      <a:pt x="56150" y="86337"/>
                    </a:cubicBezTo>
                    <a:lnTo>
                      <a:pt x="8480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4" y="35487"/>
                      <a:pt x="218234" y="96929"/>
                    </a:cubicBezTo>
                    <a:close/>
                    <a:moveTo>
                      <a:pt x="172146" y="148308"/>
                    </a:moveTo>
                    <a:lnTo>
                      <a:pt x="172146" y="137714"/>
                    </a:lnTo>
                    <a:lnTo>
                      <a:pt x="102764" y="147249"/>
                    </a:lnTo>
                    <a:cubicBezTo>
                      <a:pt x="63034" y="152547"/>
                      <a:pt x="47671" y="167378"/>
                      <a:pt x="47671" y="188564"/>
                    </a:cubicBezTo>
                    <a:cubicBezTo>
                      <a:pt x="47671" y="209755"/>
                      <a:pt x="64091" y="222994"/>
                      <a:pt x="93759" y="222994"/>
                    </a:cubicBezTo>
                    <a:cubicBezTo>
                      <a:pt x="139838" y="222994"/>
                      <a:pt x="172146" y="191213"/>
                      <a:pt x="172146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0959B17D-DADA-EFD7-153B-9B624C2DB45E}"/>
                  </a:ext>
                </a:extLst>
              </p:cNvPr>
              <p:cNvSpPr/>
              <p:nvPr/>
            </p:nvSpPr>
            <p:spPr>
              <a:xfrm>
                <a:off x="3587103" y="3344364"/>
                <a:ext cx="140354" cy="253718"/>
              </a:xfrm>
              <a:custGeom>
                <a:avLst/>
                <a:gdLst>
                  <a:gd name="connsiteX0" fmla="*/ 140354 w 140354"/>
                  <a:gd name="connsiteY0" fmla="*/ 4236 h 253718"/>
                  <a:gd name="connsiteX1" fmla="*/ 140354 w 140354"/>
                  <a:gd name="connsiteY1" fmla="*/ 44492 h 253718"/>
                  <a:gd name="connsiteX2" fmla="*/ 118649 w 140354"/>
                  <a:gd name="connsiteY2" fmla="*/ 42905 h 253718"/>
                  <a:gd name="connsiteX3" fmla="*/ 46613 w 140354"/>
                  <a:gd name="connsiteY3" fmla="*/ 123418 h 253718"/>
                  <a:gd name="connsiteX4" fmla="*/ 46613 w 140354"/>
                  <a:gd name="connsiteY4" fmla="*/ 253719 h 253718"/>
                  <a:gd name="connsiteX5" fmla="*/ 0 w 140354"/>
                  <a:gd name="connsiteY5" fmla="*/ 253719 h 253718"/>
                  <a:gd name="connsiteX6" fmla="*/ 0 w 140354"/>
                  <a:gd name="connsiteY6" fmla="*/ 4768 h 253718"/>
                  <a:gd name="connsiteX7" fmla="*/ 41313 w 140354"/>
                  <a:gd name="connsiteY7" fmla="*/ 4768 h 253718"/>
                  <a:gd name="connsiteX8" fmla="*/ 45022 w 140354"/>
                  <a:gd name="connsiteY8" fmla="*/ 42905 h 253718"/>
                  <a:gd name="connsiteX9" fmla="*/ 46611 w 140354"/>
                  <a:gd name="connsiteY9" fmla="*/ 42905 h 253718"/>
                  <a:gd name="connsiteX10" fmla="*/ 115470 w 140354"/>
                  <a:gd name="connsiteY10" fmla="*/ 0 h 253718"/>
                  <a:gd name="connsiteX11" fmla="*/ 140354 w 140354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4" h="253718">
                    <a:moveTo>
                      <a:pt x="140354" y="4236"/>
                    </a:moveTo>
                    <a:lnTo>
                      <a:pt x="140354" y="44492"/>
                    </a:lnTo>
                    <a:cubicBezTo>
                      <a:pt x="132941" y="43434"/>
                      <a:pt x="125528" y="42905"/>
                      <a:pt x="118649" y="42905"/>
                    </a:cubicBezTo>
                    <a:cubicBezTo>
                      <a:pt x="72563" y="42905"/>
                      <a:pt x="46613" y="68857"/>
                      <a:pt x="46613" y="123418"/>
                    </a:cubicBezTo>
                    <a:lnTo>
                      <a:pt x="46613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3" y="4768"/>
                    </a:lnTo>
                    <a:lnTo>
                      <a:pt x="45022" y="42905"/>
                    </a:lnTo>
                    <a:lnTo>
                      <a:pt x="46611" y="42905"/>
                    </a:lnTo>
                    <a:cubicBezTo>
                      <a:pt x="58267" y="16420"/>
                      <a:pt x="84752" y="0"/>
                      <a:pt x="115470" y="0"/>
                    </a:cubicBezTo>
                    <a:cubicBezTo>
                      <a:pt x="125016" y="0"/>
                      <a:pt x="133475" y="1589"/>
                      <a:pt x="140354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0B44B7F7-5B3A-ECDD-DA9E-F99A782F8C24}"/>
                  </a:ext>
                </a:extLst>
              </p:cNvPr>
              <p:cNvSpPr/>
              <p:nvPr/>
            </p:nvSpPr>
            <p:spPr>
              <a:xfrm>
                <a:off x="3752256" y="3227307"/>
                <a:ext cx="250018" cy="377132"/>
              </a:xfrm>
              <a:custGeom>
                <a:avLst/>
                <a:gdLst>
                  <a:gd name="connsiteX0" fmla="*/ 250019 w 250018"/>
                  <a:gd name="connsiteY0" fmla="*/ 0 h 377132"/>
                  <a:gd name="connsiteX1" fmla="*/ 250019 w 250018"/>
                  <a:gd name="connsiteY1" fmla="*/ 370777 h 377132"/>
                  <a:gd name="connsiteX2" fmla="*/ 208189 w 250018"/>
                  <a:gd name="connsiteY2" fmla="*/ 370777 h 377132"/>
                  <a:gd name="connsiteX3" fmla="*/ 205006 w 250018"/>
                  <a:gd name="connsiteY3" fmla="*/ 337404 h 377132"/>
                  <a:gd name="connsiteX4" fmla="*/ 203403 w 250018"/>
                  <a:gd name="connsiteY4" fmla="*/ 337404 h 377132"/>
                  <a:gd name="connsiteX5" fmla="*/ 119188 w 250018"/>
                  <a:gd name="connsiteY5" fmla="*/ 377132 h 377132"/>
                  <a:gd name="connsiteX6" fmla="*/ 0 w 250018"/>
                  <a:gd name="connsiteY6" fmla="*/ 246299 h 377132"/>
                  <a:gd name="connsiteX7" fmla="*/ 119188 w 250018"/>
                  <a:gd name="connsiteY7" fmla="*/ 115470 h 377132"/>
                  <a:gd name="connsiteX8" fmla="*/ 201823 w 250018"/>
                  <a:gd name="connsiteY8" fmla="*/ 154664 h 377132"/>
                  <a:gd name="connsiteX9" fmla="*/ 203403 w 250018"/>
                  <a:gd name="connsiteY9" fmla="*/ 154664 h 377132"/>
                  <a:gd name="connsiteX10" fmla="*/ 203403 w 250018"/>
                  <a:gd name="connsiteY10" fmla="*/ 0 h 377132"/>
                  <a:gd name="connsiteX11" fmla="*/ 250019 w 250018"/>
                  <a:gd name="connsiteY11" fmla="*/ 0 h 377132"/>
                  <a:gd name="connsiteX12" fmla="*/ 205540 w 250018"/>
                  <a:gd name="connsiteY12" fmla="*/ 246299 h 377132"/>
                  <a:gd name="connsiteX13" fmla="*/ 126601 w 250018"/>
                  <a:gd name="connsiteY13" fmla="*/ 155726 h 377132"/>
                  <a:gd name="connsiteX14" fmla="*/ 47684 w 250018"/>
                  <a:gd name="connsiteY14" fmla="*/ 246299 h 377132"/>
                  <a:gd name="connsiteX15" fmla="*/ 126601 w 250018"/>
                  <a:gd name="connsiteY15" fmla="*/ 336877 h 377132"/>
                  <a:gd name="connsiteX16" fmla="*/ 205540 w 250018"/>
                  <a:gd name="connsiteY16" fmla="*/ 246299 h 3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0018" h="377132">
                    <a:moveTo>
                      <a:pt x="250019" y="0"/>
                    </a:moveTo>
                    <a:lnTo>
                      <a:pt x="250019" y="370777"/>
                    </a:lnTo>
                    <a:lnTo>
                      <a:pt x="208189" y="370777"/>
                    </a:lnTo>
                    <a:lnTo>
                      <a:pt x="205006" y="337404"/>
                    </a:lnTo>
                    <a:lnTo>
                      <a:pt x="203403" y="337404"/>
                    </a:lnTo>
                    <a:cubicBezTo>
                      <a:pt x="189111" y="360712"/>
                      <a:pt x="156276" y="377132"/>
                      <a:pt x="119188" y="377132"/>
                    </a:cubicBezTo>
                    <a:cubicBezTo>
                      <a:pt x="51379" y="377132"/>
                      <a:pt x="0" y="323106"/>
                      <a:pt x="0" y="246299"/>
                    </a:cubicBezTo>
                    <a:cubicBezTo>
                      <a:pt x="0" y="169497"/>
                      <a:pt x="51914" y="115470"/>
                      <a:pt x="119188" y="115470"/>
                    </a:cubicBezTo>
                    <a:cubicBezTo>
                      <a:pt x="153627" y="115470"/>
                      <a:pt x="186997" y="130299"/>
                      <a:pt x="201823" y="154664"/>
                    </a:cubicBezTo>
                    <a:lnTo>
                      <a:pt x="203403" y="154664"/>
                    </a:lnTo>
                    <a:lnTo>
                      <a:pt x="203403" y="0"/>
                    </a:lnTo>
                    <a:lnTo>
                      <a:pt x="250019" y="0"/>
                    </a:lnTo>
                    <a:close/>
                    <a:moveTo>
                      <a:pt x="205540" y="246299"/>
                    </a:moveTo>
                    <a:cubicBezTo>
                      <a:pt x="205540" y="190156"/>
                      <a:pt x="174797" y="155726"/>
                      <a:pt x="126601" y="155726"/>
                    </a:cubicBezTo>
                    <a:cubicBezTo>
                      <a:pt x="79473" y="155726"/>
                      <a:pt x="47684" y="190156"/>
                      <a:pt x="47684" y="246299"/>
                    </a:cubicBezTo>
                    <a:cubicBezTo>
                      <a:pt x="47684" y="302447"/>
                      <a:pt x="79473" y="336877"/>
                      <a:pt x="126601" y="336877"/>
                    </a:cubicBezTo>
                    <a:cubicBezTo>
                      <a:pt x="174797" y="336877"/>
                      <a:pt x="205540" y="302447"/>
                      <a:pt x="205540" y="2462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0CA6532A-A7A3-9224-0062-7E9817957062}"/>
                  </a:ext>
                </a:extLst>
              </p:cNvPr>
              <p:cNvSpPr/>
              <p:nvPr/>
            </p:nvSpPr>
            <p:spPr>
              <a:xfrm>
                <a:off x="4058975" y="3342777"/>
                <a:ext cx="246323" cy="261661"/>
              </a:xfrm>
              <a:custGeom>
                <a:avLst/>
                <a:gdLst>
                  <a:gd name="connsiteX0" fmla="*/ 244721 w 246323"/>
                  <a:gd name="connsiteY0" fmla="*/ 141955 h 261661"/>
                  <a:gd name="connsiteX1" fmla="*/ 47684 w 246323"/>
                  <a:gd name="connsiteY1" fmla="*/ 141955 h 261661"/>
                  <a:gd name="connsiteX2" fmla="*/ 129250 w 246323"/>
                  <a:gd name="connsiteY2" fmla="*/ 221406 h 261661"/>
                  <a:gd name="connsiteX3" fmla="*/ 198639 w 246323"/>
                  <a:gd name="connsiteY3" fmla="*/ 182208 h 261661"/>
                  <a:gd name="connsiteX4" fmla="*/ 242606 w 246323"/>
                  <a:gd name="connsiteY4" fmla="*/ 182208 h 261661"/>
                  <a:gd name="connsiteX5" fmla="*/ 127670 w 246323"/>
                  <a:gd name="connsiteY5" fmla="*/ 261662 h 261661"/>
                  <a:gd name="connsiteX6" fmla="*/ 0 w 246323"/>
                  <a:gd name="connsiteY6" fmla="*/ 132420 h 261661"/>
                  <a:gd name="connsiteX7" fmla="*/ 128204 w 246323"/>
                  <a:gd name="connsiteY7" fmla="*/ 0 h 261661"/>
                  <a:gd name="connsiteX8" fmla="*/ 246323 w 246323"/>
                  <a:gd name="connsiteY8" fmla="*/ 121826 h 261661"/>
                  <a:gd name="connsiteX9" fmla="*/ 244721 w 246323"/>
                  <a:gd name="connsiteY9" fmla="*/ 141955 h 261661"/>
                  <a:gd name="connsiteX10" fmla="*/ 49799 w 246323"/>
                  <a:gd name="connsiteY10" fmla="*/ 105406 h 261661"/>
                  <a:gd name="connsiteX11" fmla="*/ 199173 w 246323"/>
                  <a:gd name="connsiteY11" fmla="*/ 105406 h 261661"/>
                  <a:gd name="connsiteX12" fmla="*/ 128204 w 246323"/>
                  <a:gd name="connsiteY12" fmla="*/ 38664 h 261661"/>
                  <a:gd name="connsiteX13" fmla="*/ 49799 w 246323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23" h="261661">
                    <a:moveTo>
                      <a:pt x="244721" y="141955"/>
                    </a:moveTo>
                    <a:lnTo>
                      <a:pt x="47684" y="141955"/>
                    </a:lnTo>
                    <a:cubicBezTo>
                      <a:pt x="51379" y="194392"/>
                      <a:pt x="84749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813" y="261662"/>
                      <a:pt x="127670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204" y="0"/>
                    </a:cubicBezTo>
                    <a:cubicBezTo>
                      <a:pt x="197059" y="0"/>
                      <a:pt x="246323" y="48201"/>
                      <a:pt x="246323" y="121826"/>
                    </a:cubicBezTo>
                    <a:cubicBezTo>
                      <a:pt x="246323" y="129241"/>
                      <a:pt x="245789" y="135069"/>
                      <a:pt x="244721" y="141955"/>
                    </a:cubicBezTo>
                    <a:close/>
                    <a:moveTo>
                      <a:pt x="49799" y="105406"/>
                    </a:moveTo>
                    <a:lnTo>
                      <a:pt x="199173" y="105406"/>
                    </a:lnTo>
                    <a:cubicBezTo>
                      <a:pt x="193341" y="60384"/>
                      <a:pt x="166338" y="38664"/>
                      <a:pt x="128204" y="38664"/>
                    </a:cubicBezTo>
                    <a:cubicBezTo>
                      <a:pt x="88467" y="38664"/>
                      <a:pt x="58281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F422C0D3-F95A-AC45-F452-19853284E32C}"/>
                  </a:ext>
                </a:extLst>
              </p:cNvPr>
              <p:cNvSpPr/>
              <p:nvPr/>
            </p:nvSpPr>
            <p:spPr>
              <a:xfrm>
                <a:off x="4362422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13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50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13" y="42905"/>
                    </a:lnTo>
                    <a:lnTo>
                      <a:pt x="46615" y="42905"/>
                    </a:lnTo>
                    <a:cubicBezTo>
                      <a:pt x="58258" y="16420"/>
                      <a:pt x="84749" y="0"/>
                      <a:pt x="115470" y="0"/>
                    </a:cubicBezTo>
                    <a:cubicBezTo>
                      <a:pt x="124998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716F3C7B-1534-A66E-D9E5-F9A137FF9B9C}"/>
                  </a:ext>
                </a:extLst>
              </p:cNvPr>
              <p:cNvSpPr/>
              <p:nvPr/>
            </p:nvSpPr>
            <p:spPr>
              <a:xfrm>
                <a:off x="4537063" y="3241078"/>
                <a:ext cx="63556" cy="357005"/>
              </a:xfrm>
              <a:custGeom>
                <a:avLst/>
                <a:gdLst>
                  <a:gd name="connsiteX0" fmla="*/ 0 w 63556"/>
                  <a:gd name="connsiteY0" fmla="*/ 31778 h 357005"/>
                  <a:gd name="connsiteX1" fmla="*/ 31789 w 63556"/>
                  <a:gd name="connsiteY1" fmla="*/ 0 h 357005"/>
                  <a:gd name="connsiteX2" fmla="*/ 63556 w 63556"/>
                  <a:gd name="connsiteY2" fmla="*/ 31778 h 357005"/>
                  <a:gd name="connsiteX3" fmla="*/ 31789 w 63556"/>
                  <a:gd name="connsiteY3" fmla="*/ 63559 h 357005"/>
                  <a:gd name="connsiteX4" fmla="*/ 0 w 63556"/>
                  <a:gd name="connsiteY4" fmla="*/ 31778 h 357005"/>
                  <a:gd name="connsiteX5" fmla="*/ 8482 w 63556"/>
                  <a:gd name="connsiteY5" fmla="*/ 108055 h 357005"/>
                  <a:gd name="connsiteX6" fmla="*/ 55075 w 63556"/>
                  <a:gd name="connsiteY6" fmla="*/ 108055 h 357005"/>
                  <a:gd name="connsiteX7" fmla="*/ 55075 w 63556"/>
                  <a:gd name="connsiteY7" fmla="*/ 357006 h 357005"/>
                  <a:gd name="connsiteX8" fmla="*/ 8482 w 63556"/>
                  <a:gd name="connsiteY8" fmla="*/ 357006 h 357005"/>
                  <a:gd name="connsiteX9" fmla="*/ 8482 w 63556"/>
                  <a:gd name="connsiteY9" fmla="*/ 108055 h 3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56" h="357005">
                    <a:moveTo>
                      <a:pt x="0" y="31778"/>
                    </a:moveTo>
                    <a:cubicBezTo>
                      <a:pt x="0" y="13771"/>
                      <a:pt x="14292" y="0"/>
                      <a:pt x="31789" y="0"/>
                    </a:cubicBezTo>
                    <a:cubicBezTo>
                      <a:pt x="49265" y="0"/>
                      <a:pt x="63556" y="13771"/>
                      <a:pt x="63556" y="31778"/>
                    </a:cubicBezTo>
                    <a:cubicBezTo>
                      <a:pt x="63556" y="49788"/>
                      <a:pt x="49265" y="63559"/>
                      <a:pt x="31789" y="63559"/>
                    </a:cubicBezTo>
                    <a:cubicBezTo>
                      <a:pt x="14292" y="63559"/>
                      <a:pt x="0" y="49788"/>
                      <a:pt x="0" y="31778"/>
                    </a:cubicBezTo>
                    <a:close/>
                    <a:moveTo>
                      <a:pt x="8482" y="108055"/>
                    </a:moveTo>
                    <a:lnTo>
                      <a:pt x="55075" y="108055"/>
                    </a:lnTo>
                    <a:lnTo>
                      <a:pt x="55075" y="357006"/>
                    </a:lnTo>
                    <a:lnTo>
                      <a:pt x="8482" y="357006"/>
                    </a:lnTo>
                    <a:lnTo>
                      <a:pt x="8482" y="108055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E27FB8D0-447D-11C5-CDA6-B8960DA0A526}"/>
                  </a:ext>
                </a:extLst>
              </p:cNvPr>
              <p:cNvSpPr/>
              <p:nvPr/>
            </p:nvSpPr>
            <p:spPr>
              <a:xfrm>
                <a:off x="4663352" y="3342777"/>
                <a:ext cx="217695" cy="255306"/>
              </a:xfrm>
              <a:custGeom>
                <a:avLst/>
                <a:gdLst>
                  <a:gd name="connsiteX0" fmla="*/ 217695 w 217695"/>
                  <a:gd name="connsiteY0" fmla="*/ 97991 h 255306"/>
                  <a:gd name="connsiteX1" fmla="*/ 217695 w 217695"/>
                  <a:gd name="connsiteY1" fmla="*/ 255306 h 255306"/>
                  <a:gd name="connsiteX2" fmla="*/ 171080 w 217695"/>
                  <a:gd name="connsiteY2" fmla="*/ 255306 h 255306"/>
                  <a:gd name="connsiteX3" fmla="*/ 171080 w 217695"/>
                  <a:gd name="connsiteY3" fmla="*/ 115998 h 255306"/>
                  <a:gd name="connsiteX4" fmla="*/ 114936 w 217695"/>
                  <a:gd name="connsiteY4" fmla="*/ 41313 h 255306"/>
                  <a:gd name="connsiteX5" fmla="*/ 46616 w 217695"/>
                  <a:gd name="connsiteY5" fmla="*/ 119707 h 255306"/>
                  <a:gd name="connsiteX6" fmla="*/ 46616 w 217695"/>
                  <a:gd name="connsiteY6" fmla="*/ 255306 h 255306"/>
                  <a:gd name="connsiteX7" fmla="*/ 0 w 217695"/>
                  <a:gd name="connsiteY7" fmla="*/ 255306 h 255306"/>
                  <a:gd name="connsiteX8" fmla="*/ 0 w 217695"/>
                  <a:gd name="connsiteY8" fmla="*/ 6356 h 255306"/>
                  <a:gd name="connsiteX9" fmla="*/ 41852 w 217695"/>
                  <a:gd name="connsiteY9" fmla="*/ 6356 h 255306"/>
                  <a:gd name="connsiteX10" fmla="*/ 45013 w 217695"/>
                  <a:gd name="connsiteY10" fmla="*/ 39723 h 255306"/>
                  <a:gd name="connsiteX11" fmla="*/ 46616 w 217695"/>
                  <a:gd name="connsiteY11" fmla="*/ 39723 h 255306"/>
                  <a:gd name="connsiteX12" fmla="*/ 127648 w 217695"/>
                  <a:gd name="connsiteY12" fmla="*/ 0 h 255306"/>
                  <a:gd name="connsiteX13" fmla="*/ 217695 w 217695"/>
                  <a:gd name="connsiteY13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695" h="255306">
                    <a:moveTo>
                      <a:pt x="217695" y="97991"/>
                    </a:moveTo>
                    <a:lnTo>
                      <a:pt x="217695" y="255306"/>
                    </a:lnTo>
                    <a:lnTo>
                      <a:pt x="171080" y="255306"/>
                    </a:lnTo>
                    <a:lnTo>
                      <a:pt x="171080" y="115998"/>
                    </a:lnTo>
                    <a:cubicBezTo>
                      <a:pt x="171080" y="60914"/>
                      <a:pt x="150955" y="41313"/>
                      <a:pt x="114936" y="41313"/>
                    </a:cubicBezTo>
                    <a:cubicBezTo>
                      <a:pt x="73619" y="41313"/>
                      <a:pt x="46616" y="67270"/>
                      <a:pt x="46616" y="119707"/>
                    </a:cubicBezTo>
                    <a:lnTo>
                      <a:pt x="46616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52" y="6356"/>
                    </a:lnTo>
                    <a:lnTo>
                      <a:pt x="45013" y="39723"/>
                    </a:lnTo>
                    <a:lnTo>
                      <a:pt x="46616" y="39723"/>
                    </a:lnTo>
                    <a:cubicBezTo>
                      <a:pt x="62488" y="14828"/>
                      <a:pt x="92163" y="0"/>
                      <a:pt x="127648" y="0"/>
                    </a:cubicBezTo>
                    <a:cubicBezTo>
                      <a:pt x="182211" y="0"/>
                      <a:pt x="217695" y="35487"/>
                      <a:pt x="217695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3F8AD11C-0FAC-B1FB-06BE-9120A08558B9}"/>
                  </a:ext>
                </a:extLst>
              </p:cNvPr>
              <p:cNvSpPr/>
              <p:nvPr/>
            </p:nvSpPr>
            <p:spPr>
              <a:xfrm>
                <a:off x="4923144" y="3342777"/>
                <a:ext cx="246300" cy="380311"/>
              </a:xfrm>
              <a:custGeom>
                <a:avLst/>
                <a:gdLst>
                  <a:gd name="connsiteX0" fmla="*/ 246301 w 246300"/>
                  <a:gd name="connsiteY0" fmla="*/ 28602 h 380311"/>
                  <a:gd name="connsiteX1" fmla="*/ 200197 w 246300"/>
                  <a:gd name="connsiteY1" fmla="*/ 32308 h 380311"/>
                  <a:gd name="connsiteX2" fmla="*/ 221390 w 246300"/>
                  <a:gd name="connsiteY2" fmla="*/ 91105 h 380311"/>
                  <a:gd name="connsiteX3" fmla="*/ 121815 w 246300"/>
                  <a:gd name="connsiteY3" fmla="*/ 182208 h 380311"/>
                  <a:gd name="connsiteX4" fmla="*/ 76802 w 246300"/>
                  <a:gd name="connsiteY4" fmla="*/ 173736 h 380311"/>
                  <a:gd name="connsiteX5" fmla="*/ 52960 w 246300"/>
                  <a:gd name="connsiteY5" fmla="*/ 199158 h 380311"/>
                  <a:gd name="connsiteX6" fmla="*/ 83681 w 246300"/>
                  <a:gd name="connsiteY6" fmla="*/ 220876 h 380311"/>
                  <a:gd name="connsiteX7" fmla="*/ 164201 w 246300"/>
                  <a:gd name="connsiteY7" fmla="*/ 220876 h 380311"/>
                  <a:gd name="connsiteX8" fmla="*/ 246301 w 246300"/>
                  <a:gd name="connsiteY8" fmla="*/ 293970 h 380311"/>
                  <a:gd name="connsiteX9" fmla="*/ 119166 w 246300"/>
                  <a:gd name="connsiteY9" fmla="*/ 380311 h 380311"/>
                  <a:gd name="connsiteX10" fmla="*/ 0 w 246300"/>
                  <a:gd name="connsiteY10" fmla="*/ 305626 h 380311"/>
                  <a:gd name="connsiteX11" fmla="*/ 35485 w 246300"/>
                  <a:gd name="connsiteY11" fmla="*/ 249478 h 380311"/>
                  <a:gd name="connsiteX12" fmla="*/ 10574 w 246300"/>
                  <a:gd name="connsiteY12" fmla="*/ 206044 h 380311"/>
                  <a:gd name="connsiteX13" fmla="*/ 48196 w 246300"/>
                  <a:gd name="connsiteY13" fmla="*/ 155194 h 380311"/>
                  <a:gd name="connsiteX14" fmla="*/ 22239 w 246300"/>
                  <a:gd name="connsiteY14" fmla="*/ 91105 h 380311"/>
                  <a:gd name="connsiteX15" fmla="*/ 121815 w 246300"/>
                  <a:gd name="connsiteY15" fmla="*/ 0 h 380311"/>
                  <a:gd name="connsiteX16" fmla="*/ 246301 w 246300"/>
                  <a:gd name="connsiteY16" fmla="*/ 0 h 380311"/>
                  <a:gd name="connsiteX17" fmla="*/ 246301 w 246300"/>
                  <a:gd name="connsiteY17" fmla="*/ 28602 h 380311"/>
                  <a:gd name="connsiteX18" fmla="*/ 154650 w 246300"/>
                  <a:gd name="connsiteY18" fmla="*/ 261662 h 380311"/>
                  <a:gd name="connsiteX19" fmla="*/ 84727 w 246300"/>
                  <a:gd name="connsiteY19" fmla="*/ 261662 h 380311"/>
                  <a:gd name="connsiteX20" fmla="*/ 44478 w 246300"/>
                  <a:gd name="connsiteY20" fmla="*/ 298740 h 380311"/>
                  <a:gd name="connsiteX21" fmla="*/ 122349 w 246300"/>
                  <a:gd name="connsiteY21" fmla="*/ 340583 h 380311"/>
                  <a:gd name="connsiteX22" fmla="*/ 201800 w 246300"/>
                  <a:gd name="connsiteY22" fmla="*/ 295032 h 380311"/>
                  <a:gd name="connsiteX23" fmla="*/ 154650 w 246300"/>
                  <a:gd name="connsiteY23" fmla="*/ 261662 h 380311"/>
                  <a:gd name="connsiteX24" fmla="*/ 177958 w 246300"/>
                  <a:gd name="connsiteY24" fmla="*/ 91105 h 380311"/>
                  <a:gd name="connsiteX25" fmla="*/ 121815 w 246300"/>
                  <a:gd name="connsiteY25" fmla="*/ 36545 h 380311"/>
                  <a:gd name="connsiteX26" fmla="*/ 65671 w 246300"/>
                  <a:gd name="connsiteY26" fmla="*/ 91105 h 380311"/>
                  <a:gd name="connsiteX27" fmla="*/ 121815 w 246300"/>
                  <a:gd name="connsiteY27" fmla="*/ 145129 h 380311"/>
                  <a:gd name="connsiteX28" fmla="*/ 177958 w 246300"/>
                  <a:gd name="connsiteY28" fmla="*/ 91105 h 38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6300" h="380311">
                    <a:moveTo>
                      <a:pt x="246301" y="28602"/>
                    </a:moveTo>
                    <a:lnTo>
                      <a:pt x="200197" y="32308"/>
                    </a:lnTo>
                    <a:cubicBezTo>
                      <a:pt x="213977" y="47671"/>
                      <a:pt x="221390" y="67800"/>
                      <a:pt x="221390" y="91105"/>
                    </a:cubicBezTo>
                    <a:cubicBezTo>
                      <a:pt x="221390" y="144072"/>
                      <a:pt x="181676" y="182208"/>
                      <a:pt x="121815" y="182208"/>
                    </a:cubicBezTo>
                    <a:cubicBezTo>
                      <a:pt x="104874" y="182208"/>
                      <a:pt x="90025" y="179029"/>
                      <a:pt x="76802" y="173736"/>
                    </a:cubicBezTo>
                    <a:cubicBezTo>
                      <a:pt x="62488" y="176385"/>
                      <a:pt x="52960" y="186447"/>
                      <a:pt x="52960" y="199158"/>
                    </a:cubicBezTo>
                    <a:cubicBezTo>
                      <a:pt x="52960" y="212929"/>
                      <a:pt x="64091" y="220876"/>
                      <a:pt x="83681" y="220876"/>
                    </a:cubicBezTo>
                    <a:lnTo>
                      <a:pt x="164201" y="220876"/>
                    </a:lnTo>
                    <a:cubicBezTo>
                      <a:pt x="216626" y="220876"/>
                      <a:pt x="246301" y="247361"/>
                      <a:pt x="246301" y="293970"/>
                    </a:cubicBezTo>
                    <a:cubicBezTo>
                      <a:pt x="246301" y="346941"/>
                      <a:pt x="206030" y="380311"/>
                      <a:pt x="119166" y="380311"/>
                    </a:cubicBezTo>
                    <a:cubicBezTo>
                      <a:pt x="39714" y="380311"/>
                      <a:pt x="0" y="351178"/>
                      <a:pt x="0" y="305626"/>
                    </a:cubicBezTo>
                    <a:cubicBezTo>
                      <a:pt x="0" y="280199"/>
                      <a:pt x="12711" y="260604"/>
                      <a:pt x="35485" y="249478"/>
                    </a:cubicBezTo>
                    <a:cubicBezTo>
                      <a:pt x="19590" y="239943"/>
                      <a:pt x="10574" y="225113"/>
                      <a:pt x="10574" y="206044"/>
                    </a:cubicBezTo>
                    <a:cubicBezTo>
                      <a:pt x="10574" y="181678"/>
                      <a:pt x="25934" y="163141"/>
                      <a:pt x="48196" y="155194"/>
                    </a:cubicBezTo>
                    <a:cubicBezTo>
                      <a:pt x="31767" y="139306"/>
                      <a:pt x="22239" y="117058"/>
                      <a:pt x="22239" y="91105"/>
                    </a:cubicBezTo>
                    <a:cubicBezTo>
                      <a:pt x="22239" y="38136"/>
                      <a:pt x="61976" y="0"/>
                      <a:pt x="121815" y="0"/>
                    </a:cubicBezTo>
                    <a:lnTo>
                      <a:pt x="246301" y="0"/>
                    </a:lnTo>
                    <a:lnTo>
                      <a:pt x="246301" y="28602"/>
                    </a:lnTo>
                    <a:close/>
                    <a:moveTo>
                      <a:pt x="154650" y="261662"/>
                    </a:moveTo>
                    <a:lnTo>
                      <a:pt x="84727" y="261662"/>
                    </a:lnTo>
                    <a:cubicBezTo>
                      <a:pt x="60373" y="261662"/>
                      <a:pt x="44478" y="277020"/>
                      <a:pt x="44478" y="298740"/>
                    </a:cubicBezTo>
                    <a:cubicBezTo>
                      <a:pt x="44478" y="324693"/>
                      <a:pt x="67252" y="340583"/>
                      <a:pt x="122349" y="340583"/>
                    </a:cubicBezTo>
                    <a:cubicBezTo>
                      <a:pt x="179027" y="340583"/>
                      <a:pt x="201800" y="323633"/>
                      <a:pt x="201800" y="295032"/>
                    </a:cubicBezTo>
                    <a:cubicBezTo>
                      <a:pt x="201800" y="273843"/>
                      <a:pt x="189089" y="261662"/>
                      <a:pt x="154650" y="261662"/>
                    </a:cubicBezTo>
                    <a:close/>
                    <a:moveTo>
                      <a:pt x="177958" y="91105"/>
                    </a:moveTo>
                    <a:cubicBezTo>
                      <a:pt x="177958" y="58265"/>
                      <a:pt x="156765" y="36545"/>
                      <a:pt x="121815" y="36545"/>
                    </a:cubicBezTo>
                    <a:cubicBezTo>
                      <a:pt x="86864" y="36545"/>
                      <a:pt x="65671" y="58265"/>
                      <a:pt x="65671" y="91105"/>
                    </a:cubicBezTo>
                    <a:cubicBezTo>
                      <a:pt x="65671" y="123413"/>
                      <a:pt x="86864" y="145129"/>
                      <a:pt x="121815" y="145129"/>
                    </a:cubicBezTo>
                    <a:cubicBezTo>
                      <a:pt x="156765" y="145129"/>
                      <a:pt x="177958" y="123413"/>
                      <a:pt x="177958" y="91105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CA594DFC-0E1D-BAD7-FE8B-E0A3915F890E}"/>
                  </a:ext>
                </a:extLst>
              </p:cNvPr>
              <p:cNvSpPr/>
              <p:nvPr/>
            </p:nvSpPr>
            <p:spPr>
              <a:xfrm>
                <a:off x="5191395" y="3342777"/>
                <a:ext cx="201800" cy="261661"/>
              </a:xfrm>
              <a:custGeom>
                <a:avLst/>
                <a:gdLst>
                  <a:gd name="connsiteX0" fmla="*/ 0 w 201800"/>
                  <a:gd name="connsiteY0" fmla="*/ 180091 h 261661"/>
                  <a:gd name="connsiteX1" fmla="*/ 46593 w 201800"/>
                  <a:gd name="connsiteY1" fmla="*/ 180091 h 261661"/>
                  <a:gd name="connsiteX2" fmla="*/ 103806 w 201800"/>
                  <a:gd name="connsiteY2" fmla="*/ 224055 h 261661"/>
                  <a:gd name="connsiteX3" fmla="*/ 156766 w 201800"/>
                  <a:gd name="connsiteY3" fmla="*/ 185919 h 261661"/>
                  <a:gd name="connsiteX4" fmla="*/ 106454 w 201800"/>
                  <a:gd name="connsiteY4" fmla="*/ 149898 h 261661"/>
                  <a:gd name="connsiteX5" fmla="*/ 76268 w 201800"/>
                  <a:gd name="connsiteY5" fmla="*/ 144072 h 261661"/>
                  <a:gd name="connsiteX6" fmla="*/ 3695 w 201800"/>
                  <a:gd name="connsiteY6" fmla="*/ 76272 h 261661"/>
                  <a:gd name="connsiteX7" fmla="*/ 101691 w 201800"/>
                  <a:gd name="connsiteY7" fmla="*/ 0 h 261661"/>
                  <a:gd name="connsiteX8" fmla="*/ 197571 w 201800"/>
                  <a:gd name="connsiteY8" fmla="*/ 74685 h 261661"/>
                  <a:gd name="connsiteX9" fmla="*/ 150955 w 201800"/>
                  <a:gd name="connsiteY9" fmla="*/ 74685 h 261661"/>
                  <a:gd name="connsiteX10" fmla="*/ 99041 w 201800"/>
                  <a:gd name="connsiteY10" fmla="*/ 37606 h 261661"/>
                  <a:gd name="connsiteX11" fmla="*/ 48708 w 201800"/>
                  <a:gd name="connsiteY11" fmla="*/ 73623 h 261661"/>
                  <a:gd name="connsiteX12" fmla="*/ 98507 w 201800"/>
                  <a:gd name="connsiteY12" fmla="*/ 106463 h 261661"/>
                  <a:gd name="connsiteX13" fmla="*/ 128716 w 201800"/>
                  <a:gd name="connsiteY13" fmla="*/ 112292 h 261661"/>
                  <a:gd name="connsiteX14" fmla="*/ 201800 w 201800"/>
                  <a:gd name="connsiteY14" fmla="*/ 182206 h 261661"/>
                  <a:gd name="connsiteX15" fmla="*/ 103271 w 201800"/>
                  <a:gd name="connsiteY15" fmla="*/ 261662 h 261661"/>
                  <a:gd name="connsiteX16" fmla="*/ 0 w 201800"/>
                  <a:gd name="connsiteY16" fmla="*/ 180091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800" h="261661">
                    <a:moveTo>
                      <a:pt x="0" y="180091"/>
                    </a:moveTo>
                    <a:lnTo>
                      <a:pt x="46593" y="180091"/>
                    </a:lnTo>
                    <a:cubicBezTo>
                      <a:pt x="50311" y="208693"/>
                      <a:pt x="72038" y="224055"/>
                      <a:pt x="103806" y="224055"/>
                    </a:cubicBezTo>
                    <a:cubicBezTo>
                      <a:pt x="136129" y="224055"/>
                      <a:pt x="156766" y="208163"/>
                      <a:pt x="156766" y="185919"/>
                    </a:cubicBezTo>
                    <a:cubicBezTo>
                      <a:pt x="156766" y="168435"/>
                      <a:pt x="144076" y="157313"/>
                      <a:pt x="106454" y="149898"/>
                    </a:cubicBezTo>
                    <a:lnTo>
                      <a:pt x="76268" y="144072"/>
                    </a:lnTo>
                    <a:cubicBezTo>
                      <a:pt x="27003" y="134535"/>
                      <a:pt x="3695" y="112292"/>
                      <a:pt x="3695" y="76272"/>
                    </a:cubicBezTo>
                    <a:cubicBezTo>
                      <a:pt x="3695" y="32308"/>
                      <a:pt x="40783" y="0"/>
                      <a:pt x="101691" y="0"/>
                    </a:cubicBezTo>
                    <a:cubicBezTo>
                      <a:pt x="157834" y="0"/>
                      <a:pt x="193319" y="27014"/>
                      <a:pt x="197571" y="74685"/>
                    </a:cubicBezTo>
                    <a:lnTo>
                      <a:pt x="150955" y="74685"/>
                    </a:lnTo>
                    <a:cubicBezTo>
                      <a:pt x="148306" y="51377"/>
                      <a:pt x="130297" y="37606"/>
                      <a:pt x="99041" y="37606"/>
                    </a:cubicBezTo>
                    <a:cubicBezTo>
                      <a:pt x="67274" y="37606"/>
                      <a:pt x="48708" y="51907"/>
                      <a:pt x="48708" y="73623"/>
                    </a:cubicBezTo>
                    <a:cubicBezTo>
                      <a:pt x="48708" y="88986"/>
                      <a:pt x="57724" y="98521"/>
                      <a:pt x="98507" y="106463"/>
                    </a:cubicBezTo>
                    <a:lnTo>
                      <a:pt x="128716" y="112292"/>
                    </a:lnTo>
                    <a:cubicBezTo>
                      <a:pt x="179027" y="121826"/>
                      <a:pt x="201800" y="144072"/>
                      <a:pt x="201800" y="182206"/>
                    </a:cubicBezTo>
                    <a:cubicBezTo>
                      <a:pt x="201800" y="228819"/>
                      <a:pt x="165247" y="261662"/>
                      <a:pt x="103271" y="261662"/>
                    </a:cubicBezTo>
                    <a:cubicBezTo>
                      <a:pt x="42898" y="261662"/>
                      <a:pt x="3695" y="230411"/>
                      <a:pt x="0" y="1800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6892A273-7B2C-0624-0B51-FF87FA48E591}"/>
                  </a:ext>
                </a:extLst>
              </p:cNvPr>
              <p:cNvSpPr/>
              <p:nvPr/>
            </p:nvSpPr>
            <p:spPr>
              <a:xfrm>
                <a:off x="5449138" y="3227307"/>
                <a:ext cx="221412" cy="370776"/>
              </a:xfrm>
              <a:custGeom>
                <a:avLst/>
                <a:gdLst>
                  <a:gd name="connsiteX0" fmla="*/ 160505 w 221412"/>
                  <a:gd name="connsiteY0" fmla="*/ 370777 h 370776"/>
                  <a:gd name="connsiteX1" fmla="*/ 48218 w 221412"/>
                  <a:gd name="connsiteY1" fmla="*/ 252655 h 370776"/>
                  <a:gd name="connsiteX2" fmla="*/ 46616 w 221412"/>
                  <a:gd name="connsiteY2" fmla="*/ 252655 h 370776"/>
                  <a:gd name="connsiteX3" fmla="*/ 46616 w 221412"/>
                  <a:gd name="connsiteY3" fmla="*/ 370777 h 370776"/>
                  <a:gd name="connsiteX4" fmla="*/ 0 w 221412"/>
                  <a:gd name="connsiteY4" fmla="*/ 370777 h 370776"/>
                  <a:gd name="connsiteX5" fmla="*/ 0 w 221412"/>
                  <a:gd name="connsiteY5" fmla="*/ 0 h 370776"/>
                  <a:gd name="connsiteX6" fmla="*/ 46616 w 221412"/>
                  <a:gd name="connsiteY6" fmla="*/ 0 h 370776"/>
                  <a:gd name="connsiteX7" fmla="*/ 46616 w 221412"/>
                  <a:gd name="connsiteY7" fmla="*/ 228292 h 370776"/>
                  <a:gd name="connsiteX8" fmla="*/ 47684 w 221412"/>
                  <a:gd name="connsiteY8" fmla="*/ 228292 h 370776"/>
                  <a:gd name="connsiteX9" fmla="*/ 158391 w 221412"/>
                  <a:gd name="connsiteY9" fmla="*/ 121826 h 370776"/>
                  <a:gd name="connsiteX10" fmla="*/ 218230 w 221412"/>
                  <a:gd name="connsiteY10" fmla="*/ 121826 h 370776"/>
                  <a:gd name="connsiteX11" fmla="*/ 95880 w 221412"/>
                  <a:gd name="connsiteY11" fmla="*/ 239414 h 370776"/>
                  <a:gd name="connsiteX12" fmla="*/ 221413 w 221412"/>
                  <a:gd name="connsiteY12" fmla="*/ 370777 h 370776"/>
                  <a:gd name="connsiteX13" fmla="*/ 160505 w 221412"/>
                  <a:gd name="connsiteY13" fmla="*/ 370777 h 37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1412" h="370776">
                    <a:moveTo>
                      <a:pt x="160505" y="370777"/>
                    </a:moveTo>
                    <a:lnTo>
                      <a:pt x="48218" y="252655"/>
                    </a:lnTo>
                    <a:lnTo>
                      <a:pt x="46616" y="252655"/>
                    </a:lnTo>
                    <a:lnTo>
                      <a:pt x="46616" y="370777"/>
                    </a:lnTo>
                    <a:lnTo>
                      <a:pt x="0" y="370777"/>
                    </a:lnTo>
                    <a:lnTo>
                      <a:pt x="0" y="0"/>
                    </a:lnTo>
                    <a:lnTo>
                      <a:pt x="46616" y="0"/>
                    </a:lnTo>
                    <a:lnTo>
                      <a:pt x="46616" y="228292"/>
                    </a:lnTo>
                    <a:lnTo>
                      <a:pt x="47684" y="228292"/>
                    </a:lnTo>
                    <a:lnTo>
                      <a:pt x="158391" y="121826"/>
                    </a:lnTo>
                    <a:lnTo>
                      <a:pt x="218230" y="121826"/>
                    </a:lnTo>
                    <a:lnTo>
                      <a:pt x="95880" y="239414"/>
                    </a:lnTo>
                    <a:lnTo>
                      <a:pt x="221413" y="370777"/>
                    </a:lnTo>
                    <a:lnTo>
                      <a:pt x="160505" y="370777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1B775934-D685-80E4-4346-F3AF204970BA}"/>
                  </a:ext>
                </a:extLst>
              </p:cNvPr>
              <p:cNvSpPr/>
              <p:nvPr/>
            </p:nvSpPr>
            <p:spPr>
              <a:xfrm>
                <a:off x="5691343" y="3342777"/>
                <a:ext cx="218229" cy="261661"/>
              </a:xfrm>
              <a:custGeom>
                <a:avLst/>
                <a:gdLst>
                  <a:gd name="connsiteX0" fmla="*/ 218229 w 218229"/>
                  <a:gd name="connsiteY0" fmla="*/ 96929 h 261661"/>
                  <a:gd name="connsiteX1" fmla="*/ 218229 w 218229"/>
                  <a:gd name="connsiteY1" fmla="*/ 255306 h 261661"/>
                  <a:gd name="connsiteX2" fmla="*/ 176378 w 218229"/>
                  <a:gd name="connsiteY2" fmla="*/ 255306 h 261661"/>
                  <a:gd name="connsiteX3" fmla="*/ 173216 w 218229"/>
                  <a:gd name="connsiteY3" fmla="*/ 221406 h 261661"/>
                  <a:gd name="connsiteX4" fmla="*/ 171614 w 218229"/>
                  <a:gd name="connsiteY4" fmla="*/ 221406 h 261661"/>
                  <a:gd name="connsiteX5" fmla="*/ 83703 w 218229"/>
                  <a:gd name="connsiteY5" fmla="*/ 261662 h 261661"/>
                  <a:gd name="connsiteX6" fmla="*/ 0 w 218229"/>
                  <a:gd name="connsiteY6" fmla="*/ 190156 h 261661"/>
                  <a:gd name="connsiteX7" fmla="*/ 87398 w 218229"/>
                  <a:gd name="connsiteY7" fmla="*/ 113879 h 261661"/>
                  <a:gd name="connsiteX8" fmla="*/ 172148 w 218229"/>
                  <a:gd name="connsiteY8" fmla="*/ 102227 h 261661"/>
                  <a:gd name="connsiteX9" fmla="*/ 172148 w 218229"/>
                  <a:gd name="connsiteY9" fmla="*/ 96929 h 261661"/>
                  <a:gd name="connsiteX10" fmla="*/ 113890 w 218229"/>
                  <a:gd name="connsiteY10" fmla="*/ 39723 h 261661"/>
                  <a:gd name="connsiteX11" fmla="*/ 56144 w 218229"/>
                  <a:gd name="connsiteY11" fmla="*/ 86337 h 261661"/>
                  <a:gd name="connsiteX12" fmla="*/ 8482 w 218229"/>
                  <a:gd name="connsiteY12" fmla="*/ 86337 h 261661"/>
                  <a:gd name="connsiteX13" fmla="*/ 115470 w 218229"/>
                  <a:gd name="connsiteY13" fmla="*/ 0 h 261661"/>
                  <a:gd name="connsiteX14" fmla="*/ 218229 w 218229"/>
                  <a:gd name="connsiteY14" fmla="*/ 96929 h 261661"/>
                  <a:gd name="connsiteX15" fmla="*/ 172148 w 218229"/>
                  <a:gd name="connsiteY15" fmla="*/ 148308 h 261661"/>
                  <a:gd name="connsiteX16" fmla="*/ 172148 w 218229"/>
                  <a:gd name="connsiteY16" fmla="*/ 137714 h 261661"/>
                  <a:gd name="connsiteX17" fmla="*/ 102759 w 218229"/>
                  <a:gd name="connsiteY17" fmla="*/ 147249 h 261661"/>
                  <a:gd name="connsiteX18" fmla="*/ 47662 w 218229"/>
                  <a:gd name="connsiteY18" fmla="*/ 188564 h 261661"/>
                  <a:gd name="connsiteX19" fmla="*/ 93765 w 218229"/>
                  <a:gd name="connsiteY19" fmla="*/ 222994 h 261661"/>
                  <a:gd name="connsiteX20" fmla="*/ 172148 w 218229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29" h="261661">
                    <a:moveTo>
                      <a:pt x="218229" y="96929"/>
                    </a:moveTo>
                    <a:lnTo>
                      <a:pt x="218229" y="255306"/>
                    </a:lnTo>
                    <a:lnTo>
                      <a:pt x="176378" y="255306"/>
                    </a:lnTo>
                    <a:lnTo>
                      <a:pt x="173216" y="221406"/>
                    </a:lnTo>
                    <a:lnTo>
                      <a:pt x="171614" y="221406"/>
                    </a:lnTo>
                    <a:cubicBezTo>
                      <a:pt x="155719" y="244712"/>
                      <a:pt x="121837" y="261662"/>
                      <a:pt x="83703" y="261662"/>
                    </a:cubicBezTo>
                    <a:cubicBezTo>
                      <a:pt x="32835" y="261662"/>
                      <a:pt x="0" y="231998"/>
                      <a:pt x="0" y="190156"/>
                    </a:cubicBezTo>
                    <a:cubicBezTo>
                      <a:pt x="0" y="149370"/>
                      <a:pt x="30187" y="121826"/>
                      <a:pt x="87398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0" y="39723"/>
                      <a:pt x="113890" y="39723"/>
                    </a:cubicBezTo>
                    <a:cubicBezTo>
                      <a:pt x="77336" y="39723"/>
                      <a:pt x="58258" y="56673"/>
                      <a:pt x="56144" y="86337"/>
                    </a:cubicBezTo>
                    <a:lnTo>
                      <a:pt x="8482" y="86337"/>
                    </a:lnTo>
                    <a:cubicBezTo>
                      <a:pt x="12199" y="32838"/>
                      <a:pt x="51914" y="0"/>
                      <a:pt x="115470" y="0"/>
                    </a:cubicBezTo>
                    <a:cubicBezTo>
                      <a:pt x="181164" y="0"/>
                      <a:pt x="218229" y="35487"/>
                      <a:pt x="218229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59" y="147249"/>
                    </a:lnTo>
                    <a:cubicBezTo>
                      <a:pt x="63045" y="152547"/>
                      <a:pt x="47662" y="167378"/>
                      <a:pt x="47662" y="188564"/>
                    </a:cubicBezTo>
                    <a:cubicBezTo>
                      <a:pt x="47662" y="209755"/>
                      <a:pt x="64091" y="222994"/>
                      <a:pt x="93765" y="222994"/>
                    </a:cubicBezTo>
                    <a:cubicBezTo>
                      <a:pt x="139847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A06AB9CA-8DFF-B08C-93CE-A1A0BACDA876}"/>
                  </a:ext>
                </a:extLst>
              </p:cNvPr>
              <p:cNvSpPr/>
              <p:nvPr/>
            </p:nvSpPr>
            <p:spPr>
              <a:xfrm>
                <a:off x="5979206" y="3342777"/>
                <a:ext cx="373948" cy="255306"/>
              </a:xfrm>
              <a:custGeom>
                <a:avLst/>
                <a:gdLst>
                  <a:gd name="connsiteX0" fmla="*/ 373949 w 373948"/>
                  <a:gd name="connsiteY0" fmla="*/ 97991 h 255306"/>
                  <a:gd name="connsiteX1" fmla="*/ 373949 w 373948"/>
                  <a:gd name="connsiteY1" fmla="*/ 255306 h 255306"/>
                  <a:gd name="connsiteX2" fmla="*/ 327333 w 373948"/>
                  <a:gd name="connsiteY2" fmla="*/ 255306 h 255306"/>
                  <a:gd name="connsiteX3" fmla="*/ 327333 w 373948"/>
                  <a:gd name="connsiteY3" fmla="*/ 113879 h 255306"/>
                  <a:gd name="connsiteX4" fmla="*/ 274885 w 373948"/>
                  <a:gd name="connsiteY4" fmla="*/ 41313 h 255306"/>
                  <a:gd name="connsiteX5" fmla="*/ 210282 w 373948"/>
                  <a:gd name="connsiteY5" fmla="*/ 118649 h 255306"/>
                  <a:gd name="connsiteX6" fmla="*/ 210282 w 373948"/>
                  <a:gd name="connsiteY6" fmla="*/ 255306 h 255306"/>
                  <a:gd name="connsiteX7" fmla="*/ 163666 w 373948"/>
                  <a:gd name="connsiteY7" fmla="*/ 255306 h 255306"/>
                  <a:gd name="connsiteX8" fmla="*/ 163666 w 373948"/>
                  <a:gd name="connsiteY8" fmla="*/ 113879 h 255306"/>
                  <a:gd name="connsiteX9" fmla="*/ 111753 w 373948"/>
                  <a:gd name="connsiteY9" fmla="*/ 41313 h 255306"/>
                  <a:gd name="connsiteX10" fmla="*/ 46593 w 373948"/>
                  <a:gd name="connsiteY10" fmla="*/ 118649 h 255306"/>
                  <a:gd name="connsiteX11" fmla="*/ 46593 w 373948"/>
                  <a:gd name="connsiteY11" fmla="*/ 255306 h 255306"/>
                  <a:gd name="connsiteX12" fmla="*/ 0 w 373948"/>
                  <a:gd name="connsiteY12" fmla="*/ 255306 h 255306"/>
                  <a:gd name="connsiteX13" fmla="*/ 0 w 373948"/>
                  <a:gd name="connsiteY13" fmla="*/ 6356 h 255306"/>
                  <a:gd name="connsiteX14" fmla="*/ 41829 w 373948"/>
                  <a:gd name="connsiteY14" fmla="*/ 6356 h 255306"/>
                  <a:gd name="connsiteX15" fmla="*/ 45013 w 373948"/>
                  <a:gd name="connsiteY15" fmla="*/ 39723 h 255306"/>
                  <a:gd name="connsiteX16" fmla="*/ 46593 w 373948"/>
                  <a:gd name="connsiteY16" fmla="*/ 39723 h 255306"/>
                  <a:gd name="connsiteX17" fmla="*/ 124464 w 373948"/>
                  <a:gd name="connsiteY17" fmla="*/ 0 h 255306"/>
                  <a:gd name="connsiteX18" fmla="*/ 199151 w 373948"/>
                  <a:gd name="connsiteY18" fmla="*/ 46609 h 255306"/>
                  <a:gd name="connsiteX19" fmla="*/ 200732 w 373948"/>
                  <a:gd name="connsiteY19" fmla="*/ 46609 h 255306"/>
                  <a:gd name="connsiteX20" fmla="*/ 287084 w 373948"/>
                  <a:gd name="connsiteY20" fmla="*/ 0 h 255306"/>
                  <a:gd name="connsiteX21" fmla="*/ 373949 w 373948"/>
                  <a:gd name="connsiteY21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3948" h="255306">
                    <a:moveTo>
                      <a:pt x="373949" y="97991"/>
                    </a:moveTo>
                    <a:lnTo>
                      <a:pt x="373949" y="255306"/>
                    </a:lnTo>
                    <a:lnTo>
                      <a:pt x="327333" y="255306"/>
                    </a:lnTo>
                    <a:lnTo>
                      <a:pt x="327333" y="113879"/>
                    </a:lnTo>
                    <a:cubicBezTo>
                      <a:pt x="327333" y="62501"/>
                      <a:pt x="308277" y="41313"/>
                      <a:pt x="274885" y="41313"/>
                    </a:cubicBezTo>
                    <a:cubicBezTo>
                      <a:pt x="236773" y="41313"/>
                      <a:pt x="210282" y="68857"/>
                      <a:pt x="210282" y="118649"/>
                    </a:cubicBezTo>
                    <a:lnTo>
                      <a:pt x="210282" y="255306"/>
                    </a:lnTo>
                    <a:lnTo>
                      <a:pt x="163666" y="255306"/>
                    </a:lnTo>
                    <a:lnTo>
                      <a:pt x="163666" y="113879"/>
                    </a:lnTo>
                    <a:cubicBezTo>
                      <a:pt x="163666" y="61972"/>
                      <a:pt x="145123" y="41313"/>
                      <a:pt x="111753" y="41313"/>
                    </a:cubicBezTo>
                    <a:cubicBezTo>
                      <a:pt x="73619" y="41313"/>
                      <a:pt x="46593" y="68327"/>
                      <a:pt x="46593" y="118649"/>
                    </a:cubicBezTo>
                    <a:lnTo>
                      <a:pt x="46593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29" y="6356"/>
                    </a:lnTo>
                    <a:lnTo>
                      <a:pt x="45013" y="39723"/>
                    </a:lnTo>
                    <a:lnTo>
                      <a:pt x="46593" y="39723"/>
                    </a:lnTo>
                    <a:cubicBezTo>
                      <a:pt x="62488" y="14828"/>
                      <a:pt x="92674" y="0"/>
                      <a:pt x="124464" y="0"/>
                    </a:cubicBezTo>
                    <a:cubicBezTo>
                      <a:pt x="157834" y="0"/>
                      <a:pt x="185371" y="15888"/>
                      <a:pt x="199151" y="46609"/>
                    </a:cubicBezTo>
                    <a:lnTo>
                      <a:pt x="200732" y="46609"/>
                    </a:lnTo>
                    <a:cubicBezTo>
                      <a:pt x="217161" y="19065"/>
                      <a:pt x="249462" y="0"/>
                      <a:pt x="287084" y="0"/>
                    </a:cubicBezTo>
                    <a:cubicBezTo>
                      <a:pt x="338464" y="0"/>
                      <a:pt x="373949" y="35487"/>
                      <a:pt x="373949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C976266A-0070-BD67-2A79-62B78E65C41F}"/>
                  </a:ext>
                </a:extLst>
              </p:cNvPr>
              <p:cNvSpPr/>
              <p:nvPr/>
            </p:nvSpPr>
            <p:spPr>
              <a:xfrm>
                <a:off x="6408541" y="3342777"/>
                <a:ext cx="246300" cy="261661"/>
              </a:xfrm>
              <a:custGeom>
                <a:avLst/>
                <a:gdLst>
                  <a:gd name="connsiteX0" fmla="*/ 244720 w 246300"/>
                  <a:gd name="connsiteY0" fmla="*/ 141955 h 261661"/>
                  <a:gd name="connsiteX1" fmla="*/ 47684 w 246300"/>
                  <a:gd name="connsiteY1" fmla="*/ 141955 h 261661"/>
                  <a:gd name="connsiteX2" fmla="*/ 129250 w 246300"/>
                  <a:gd name="connsiteY2" fmla="*/ 221406 h 261661"/>
                  <a:gd name="connsiteX3" fmla="*/ 198639 w 246300"/>
                  <a:gd name="connsiteY3" fmla="*/ 182208 h 261661"/>
                  <a:gd name="connsiteX4" fmla="*/ 242606 w 246300"/>
                  <a:gd name="connsiteY4" fmla="*/ 182208 h 261661"/>
                  <a:gd name="connsiteX5" fmla="*/ 127648 w 246300"/>
                  <a:gd name="connsiteY5" fmla="*/ 261662 h 261661"/>
                  <a:gd name="connsiteX6" fmla="*/ 0 w 246300"/>
                  <a:gd name="connsiteY6" fmla="*/ 132420 h 261661"/>
                  <a:gd name="connsiteX7" fmla="*/ 128182 w 246300"/>
                  <a:gd name="connsiteY7" fmla="*/ 0 h 261661"/>
                  <a:gd name="connsiteX8" fmla="*/ 246301 w 246300"/>
                  <a:gd name="connsiteY8" fmla="*/ 121826 h 261661"/>
                  <a:gd name="connsiteX9" fmla="*/ 244720 w 246300"/>
                  <a:gd name="connsiteY9" fmla="*/ 141955 h 261661"/>
                  <a:gd name="connsiteX10" fmla="*/ 49799 w 246300"/>
                  <a:gd name="connsiteY10" fmla="*/ 105406 h 261661"/>
                  <a:gd name="connsiteX11" fmla="*/ 199151 w 246300"/>
                  <a:gd name="connsiteY11" fmla="*/ 105406 h 261661"/>
                  <a:gd name="connsiteX12" fmla="*/ 128182 w 246300"/>
                  <a:gd name="connsiteY12" fmla="*/ 38664 h 261661"/>
                  <a:gd name="connsiteX13" fmla="*/ 49799 w 246300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00" h="261661">
                    <a:moveTo>
                      <a:pt x="244720" y="141955"/>
                    </a:moveTo>
                    <a:lnTo>
                      <a:pt x="47684" y="141955"/>
                    </a:lnTo>
                    <a:cubicBezTo>
                      <a:pt x="51379" y="194392"/>
                      <a:pt x="84750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791" y="261662"/>
                      <a:pt x="127648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182" y="0"/>
                    </a:cubicBezTo>
                    <a:cubicBezTo>
                      <a:pt x="197036" y="0"/>
                      <a:pt x="246301" y="48201"/>
                      <a:pt x="246301" y="121826"/>
                    </a:cubicBezTo>
                    <a:cubicBezTo>
                      <a:pt x="246301" y="129241"/>
                      <a:pt x="245767" y="135069"/>
                      <a:pt x="244720" y="141955"/>
                    </a:cubicBezTo>
                    <a:close/>
                    <a:moveTo>
                      <a:pt x="49799" y="105406"/>
                    </a:moveTo>
                    <a:lnTo>
                      <a:pt x="199151" y="105406"/>
                    </a:lnTo>
                    <a:cubicBezTo>
                      <a:pt x="193341" y="60384"/>
                      <a:pt x="166316" y="38664"/>
                      <a:pt x="128182" y="38664"/>
                    </a:cubicBezTo>
                    <a:cubicBezTo>
                      <a:pt x="88445" y="38664"/>
                      <a:pt x="58258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246B735D-7C02-9C61-EE15-C7545D1973BD}"/>
                  </a:ext>
                </a:extLst>
              </p:cNvPr>
              <p:cNvSpPr/>
              <p:nvPr/>
            </p:nvSpPr>
            <p:spPr>
              <a:xfrm>
                <a:off x="6711965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35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72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35" y="42905"/>
                    </a:lnTo>
                    <a:lnTo>
                      <a:pt x="46615" y="42905"/>
                    </a:lnTo>
                    <a:cubicBezTo>
                      <a:pt x="58280" y="16420"/>
                      <a:pt x="84749" y="0"/>
                      <a:pt x="115470" y="0"/>
                    </a:cubicBezTo>
                    <a:cubicBezTo>
                      <a:pt x="125020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0B92D226-FA00-DA9F-A190-1BF78AADC435}"/>
                </a:ext>
              </a:extLst>
            </p:cNvPr>
            <p:cNvSpPr/>
            <p:nvPr/>
          </p:nvSpPr>
          <p:spPr>
            <a:xfrm>
              <a:off x="1677855" y="2998503"/>
              <a:ext cx="1023815" cy="1116777"/>
            </a:xfrm>
            <a:custGeom>
              <a:avLst/>
              <a:gdLst>
                <a:gd name="connsiteX0" fmla="*/ 562384 w 1023815"/>
                <a:gd name="connsiteY0" fmla="*/ 1116778 h 1116777"/>
                <a:gd name="connsiteX1" fmla="*/ 340960 w 1023815"/>
                <a:gd name="connsiteY1" fmla="*/ 1116778 h 1116777"/>
                <a:gd name="connsiteX2" fmla="*/ 340960 w 1023815"/>
                <a:gd name="connsiteY2" fmla="*/ 918118 h 1116777"/>
                <a:gd name="connsiteX3" fmla="*/ 562393 w 1023815"/>
                <a:gd name="connsiteY3" fmla="*/ 696685 h 1116777"/>
                <a:gd name="connsiteX4" fmla="*/ 681922 w 1023815"/>
                <a:gd name="connsiteY4" fmla="*/ 696685 h 1116777"/>
                <a:gd name="connsiteX5" fmla="*/ 681922 w 1023815"/>
                <a:gd name="connsiteY5" fmla="*/ 395930 h 1116777"/>
                <a:gd name="connsiteX6" fmla="*/ 653525 w 1023815"/>
                <a:gd name="connsiteY6" fmla="*/ 329947 h 1116777"/>
                <a:gd name="connsiteX7" fmla="*/ 427631 w 1023815"/>
                <a:gd name="connsiteY7" fmla="*/ 116101 h 1116777"/>
                <a:gd name="connsiteX8" fmla="*/ 356174 w 1023815"/>
                <a:gd name="connsiteY8" fmla="*/ 116101 h 1116777"/>
                <a:gd name="connsiteX9" fmla="*/ 130278 w 1023815"/>
                <a:gd name="connsiteY9" fmla="*/ 329947 h 1116777"/>
                <a:gd name="connsiteX10" fmla="*/ 101883 w 1023815"/>
                <a:gd name="connsiteY10" fmla="*/ 395930 h 1116777"/>
                <a:gd name="connsiteX11" fmla="*/ 101883 w 1023815"/>
                <a:gd name="connsiteY11" fmla="*/ 719394 h 1116777"/>
                <a:gd name="connsiteX12" fmla="*/ 217589 w 1023815"/>
                <a:gd name="connsiteY12" fmla="*/ 854190 h 1116777"/>
                <a:gd name="connsiteX13" fmla="*/ 238244 w 1023815"/>
                <a:gd name="connsiteY13" fmla="*/ 878219 h 1116777"/>
                <a:gd name="connsiteX14" fmla="*/ 238252 w 1023815"/>
                <a:gd name="connsiteY14" fmla="*/ 931914 h 1116777"/>
                <a:gd name="connsiteX15" fmla="*/ 211452 w 1023815"/>
                <a:gd name="connsiteY15" fmla="*/ 956136 h 1116777"/>
                <a:gd name="connsiteX16" fmla="*/ 0 w 1023815"/>
                <a:gd name="connsiteY16" fmla="*/ 719394 h 1116777"/>
                <a:gd name="connsiteX17" fmla="*/ 0 w 1023815"/>
                <a:gd name="connsiteY17" fmla="*/ 395930 h 1116777"/>
                <a:gd name="connsiteX18" fmla="*/ 60238 w 1023815"/>
                <a:gd name="connsiteY18" fmla="*/ 255959 h 1116777"/>
                <a:gd name="connsiteX19" fmla="*/ 286132 w 1023815"/>
                <a:gd name="connsiteY19" fmla="*/ 42110 h 1116777"/>
                <a:gd name="connsiteX20" fmla="*/ 497672 w 1023815"/>
                <a:gd name="connsiteY20" fmla="*/ 42110 h 1116777"/>
                <a:gd name="connsiteX21" fmla="*/ 723568 w 1023815"/>
                <a:gd name="connsiteY21" fmla="*/ 255959 h 1116777"/>
                <a:gd name="connsiteX22" fmla="*/ 783804 w 1023815"/>
                <a:gd name="connsiteY22" fmla="*/ 395930 h 1116777"/>
                <a:gd name="connsiteX23" fmla="*/ 783804 w 1023815"/>
                <a:gd name="connsiteY23" fmla="*/ 696685 h 1116777"/>
                <a:gd name="connsiteX24" fmla="*/ 999486 w 1023815"/>
                <a:gd name="connsiteY24" fmla="*/ 696685 h 1116777"/>
                <a:gd name="connsiteX25" fmla="*/ 1023816 w 1023815"/>
                <a:gd name="connsiteY25" fmla="*/ 721017 h 1116777"/>
                <a:gd name="connsiteX26" fmla="*/ 1023816 w 1023815"/>
                <a:gd name="connsiteY26" fmla="*/ 774238 h 1116777"/>
                <a:gd name="connsiteX27" fmla="*/ 999486 w 1023815"/>
                <a:gd name="connsiteY27" fmla="*/ 798569 h 1116777"/>
                <a:gd name="connsiteX28" fmla="*/ 783804 w 1023815"/>
                <a:gd name="connsiteY28" fmla="*/ 798569 h 1116777"/>
                <a:gd name="connsiteX29" fmla="*/ 783804 w 1023815"/>
                <a:gd name="connsiteY29" fmla="*/ 895356 h 1116777"/>
                <a:gd name="connsiteX30" fmla="*/ 562384 w 1023815"/>
                <a:gd name="connsiteY30" fmla="*/ 1116775 h 1116777"/>
                <a:gd name="connsiteX31" fmla="*/ 442844 w 1023815"/>
                <a:gd name="connsiteY31" fmla="*/ 1014898 h 1116777"/>
                <a:gd name="connsiteX32" fmla="*/ 562382 w 1023815"/>
                <a:gd name="connsiteY32" fmla="*/ 1014898 h 1116777"/>
                <a:gd name="connsiteX33" fmla="*/ 681922 w 1023815"/>
                <a:gd name="connsiteY33" fmla="*/ 895356 h 1116777"/>
                <a:gd name="connsiteX34" fmla="*/ 681922 w 1023815"/>
                <a:gd name="connsiteY34" fmla="*/ 798569 h 1116777"/>
                <a:gd name="connsiteX35" fmla="*/ 562391 w 1023815"/>
                <a:gd name="connsiteY35" fmla="*/ 798569 h 1116777"/>
                <a:gd name="connsiteX36" fmla="*/ 442844 w 1023815"/>
                <a:gd name="connsiteY36" fmla="*/ 918118 h 1116777"/>
                <a:gd name="connsiteX37" fmla="*/ 442844 w 1023815"/>
                <a:gd name="connsiteY37" fmla="*/ 1014898 h 111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23815" h="1116777">
                  <a:moveTo>
                    <a:pt x="562384" y="1116778"/>
                  </a:moveTo>
                  <a:lnTo>
                    <a:pt x="340960" y="1116778"/>
                  </a:lnTo>
                  <a:lnTo>
                    <a:pt x="340960" y="918118"/>
                  </a:lnTo>
                  <a:cubicBezTo>
                    <a:pt x="340960" y="795825"/>
                    <a:pt x="440100" y="696685"/>
                    <a:pt x="562393" y="696685"/>
                  </a:cubicBezTo>
                  <a:lnTo>
                    <a:pt x="681922" y="696685"/>
                  </a:lnTo>
                  <a:lnTo>
                    <a:pt x="681922" y="395930"/>
                  </a:lnTo>
                  <a:cubicBezTo>
                    <a:pt x="681922" y="371080"/>
                    <a:pt x="671572" y="347030"/>
                    <a:pt x="653525" y="329947"/>
                  </a:cubicBezTo>
                  <a:lnTo>
                    <a:pt x="427631" y="116101"/>
                  </a:lnTo>
                  <a:cubicBezTo>
                    <a:pt x="407593" y="97134"/>
                    <a:pt x="376211" y="97134"/>
                    <a:pt x="356174" y="116101"/>
                  </a:cubicBezTo>
                  <a:lnTo>
                    <a:pt x="130278" y="329947"/>
                  </a:lnTo>
                  <a:cubicBezTo>
                    <a:pt x="112150" y="347106"/>
                    <a:pt x="101883" y="370968"/>
                    <a:pt x="101883" y="395930"/>
                  </a:cubicBezTo>
                  <a:lnTo>
                    <a:pt x="101883" y="719394"/>
                  </a:lnTo>
                  <a:cubicBezTo>
                    <a:pt x="101883" y="787563"/>
                    <a:pt x="152165" y="844210"/>
                    <a:pt x="217589" y="854190"/>
                  </a:cubicBezTo>
                  <a:cubicBezTo>
                    <a:pt x="229466" y="856002"/>
                    <a:pt x="238241" y="866204"/>
                    <a:pt x="238244" y="878219"/>
                  </a:cubicBezTo>
                  <a:lnTo>
                    <a:pt x="238252" y="931914"/>
                  </a:lnTo>
                  <a:cubicBezTo>
                    <a:pt x="238255" y="946328"/>
                    <a:pt x="225775" y="957746"/>
                    <a:pt x="211452" y="956136"/>
                  </a:cubicBezTo>
                  <a:cubicBezTo>
                    <a:pt x="92642" y="942777"/>
                    <a:pt x="0" y="841699"/>
                    <a:pt x="0" y="719394"/>
                  </a:cubicBezTo>
                  <a:lnTo>
                    <a:pt x="0" y="395930"/>
                  </a:lnTo>
                  <a:cubicBezTo>
                    <a:pt x="0" y="343217"/>
                    <a:pt x="21956" y="292198"/>
                    <a:pt x="60238" y="255959"/>
                  </a:cubicBezTo>
                  <a:lnTo>
                    <a:pt x="286132" y="42110"/>
                  </a:lnTo>
                  <a:cubicBezTo>
                    <a:pt x="345441" y="-14036"/>
                    <a:pt x="438361" y="-14038"/>
                    <a:pt x="497672" y="42110"/>
                  </a:cubicBezTo>
                  <a:lnTo>
                    <a:pt x="723568" y="255959"/>
                  </a:lnTo>
                  <a:cubicBezTo>
                    <a:pt x="761849" y="292200"/>
                    <a:pt x="783804" y="343217"/>
                    <a:pt x="783804" y="395930"/>
                  </a:cubicBezTo>
                  <a:lnTo>
                    <a:pt x="783804" y="696685"/>
                  </a:lnTo>
                  <a:lnTo>
                    <a:pt x="999486" y="696685"/>
                  </a:lnTo>
                  <a:cubicBezTo>
                    <a:pt x="1012923" y="696685"/>
                    <a:pt x="1023816" y="707580"/>
                    <a:pt x="1023816" y="721017"/>
                  </a:cubicBezTo>
                  <a:lnTo>
                    <a:pt x="1023816" y="774238"/>
                  </a:lnTo>
                  <a:cubicBezTo>
                    <a:pt x="1023816" y="787675"/>
                    <a:pt x="1012923" y="798569"/>
                    <a:pt x="999486" y="798569"/>
                  </a:cubicBezTo>
                  <a:lnTo>
                    <a:pt x="783804" y="798569"/>
                  </a:lnTo>
                  <a:lnTo>
                    <a:pt x="783804" y="895356"/>
                  </a:lnTo>
                  <a:cubicBezTo>
                    <a:pt x="783804" y="1017643"/>
                    <a:pt x="684671" y="1116775"/>
                    <a:pt x="562384" y="1116775"/>
                  </a:cubicBezTo>
                  <a:close/>
                  <a:moveTo>
                    <a:pt x="442844" y="1014898"/>
                  </a:moveTo>
                  <a:lnTo>
                    <a:pt x="562382" y="1014898"/>
                  </a:lnTo>
                  <a:cubicBezTo>
                    <a:pt x="628296" y="1014898"/>
                    <a:pt x="681922" y="961270"/>
                    <a:pt x="681922" y="895356"/>
                  </a:cubicBezTo>
                  <a:lnTo>
                    <a:pt x="681922" y="798569"/>
                  </a:lnTo>
                  <a:lnTo>
                    <a:pt x="562391" y="798569"/>
                  </a:lnTo>
                  <a:cubicBezTo>
                    <a:pt x="496472" y="798569"/>
                    <a:pt x="442844" y="852197"/>
                    <a:pt x="442844" y="918118"/>
                  </a:cubicBezTo>
                  <a:lnTo>
                    <a:pt x="442844" y="1014898"/>
                  </a:ln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4F94C61F-9F38-8683-9692-11A735413CF0}"/>
                </a:ext>
              </a:extLst>
            </p:cNvPr>
            <p:cNvSpPr/>
            <p:nvPr/>
          </p:nvSpPr>
          <p:spPr>
            <a:xfrm>
              <a:off x="2240236" y="3797072"/>
              <a:ext cx="221421" cy="318208"/>
            </a:xfrm>
            <a:custGeom>
              <a:avLst/>
              <a:gdLst>
                <a:gd name="connsiteX0" fmla="*/ 0 w 221421"/>
                <a:gd name="connsiteY0" fmla="*/ 318208 h 318208"/>
                <a:gd name="connsiteX1" fmla="*/ 0 w 221421"/>
                <a:gd name="connsiteY1" fmla="*/ 216328 h 318208"/>
                <a:gd name="connsiteX2" fmla="*/ 119540 w 221421"/>
                <a:gd name="connsiteY2" fmla="*/ 96786 h 318208"/>
                <a:gd name="connsiteX3" fmla="*/ 119540 w 221421"/>
                <a:gd name="connsiteY3" fmla="*/ 0 h 318208"/>
                <a:gd name="connsiteX4" fmla="*/ 221422 w 221421"/>
                <a:gd name="connsiteY4" fmla="*/ 0 h 318208"/>
                <a:gd name="connsiteX5" fmla="*/ 221422 w 221421"/>
                <a:gd name="connsiteY5" fmla="*/ 96786 h 318208"/>
                <a:gd name="connsiteX6" fmla="*/ 0 w 221421"/>
                <a:gd name="connsiteY6" fmla="*/ 318208 h 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421" h="318208">
                  <a:moveTo>
                    <a:pt x="0" y="318208"/>
                  </a:moveTo>
                  <a:lnTo>
                    <a:pt x="0" y="216328"/>
                  </a:lnTo>
                  <a:cubicBezTo>
                    <a:pt x="65914" y="216328"/>
                    <a:pt x="119540" y="162700"/>
                    <a:pt x="119540" y="96786"/>
                  </a:cubicBezTo>
                  <a:lnTo>
                    <a:pt x="119540" y="0"/>
                  </a:lnTo>
                  <a:lnTo>
                    <a:pt x="221422" y="0"/>
                  </a:lnTo>
                  <a:lnTo>
                    <a:pt x="221422" y="96786"/>
                  </a:lnTo>
                  <a:cubicBezTo>
                    <a:pt x="221422" y="218880"/>
                    <a:pt x="122093" y="318208"/>
                    <a:pt x="0" y="318208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2B7EDE4E-6011-AE0D-BA83-7A1B7636FC58}"/>
                </a:ext>
              </a:extLst>
            </p:cNvPr>
            <p:cNvSpPr/>
            <p:nvPr/>
          </p:nvSpPr>
          <p:spPr>
            <a:xfrm>
              <a:off x="2018815" y="3695188"/>
              <a:ext cx="682855" cy="221432"/>
            </a:xfrm>
            <a:custGeom>
              <a:avLst/>
              <a:gdLst>
                <a:gd name="connsiteX0" fmla="*/ 101884 w 682855"/>
                <a:gd name="connsiteY0" fmla="*/ 221433 h 221432"/>
                <a:gd name="connsiteX1" fmla="*/ 0 w 682855"/>
                <a:gd name="connsiteY1" fmla="*/ 221433 h 221432"/>
                <a:gd name="connsiteX2" fmla="*/ 221431 w 682855"/>
                <a:gd name="connsiteY2" fmla="*/ 0 h 221432"/>
                <a:gd name="connsiteX3" fmla="*/ 658526 w 682855"/>
                <a:gd name="connsiteY3" fmla="*/ 0 h 221432"/>
                <a:gd name="connsiteX4" fmla="*/ 682855 w 682855"/>
                <a:gd name="connsiteY4" fmla="*/ 24332 h 221432"/>
                <a:gd name="connsiteX5" fmla="*/ 682855 w 682855"/>
                <a:gd name="connsiteY5" fmla="*/ 77552 h 221432"/>
                <a:gd name="connsiteX6" fmla="*/ 658526 w 682855"/>
                <a:gd name="connsiteY6" fmla="*/ 101884 h 221432"/>
                <a:gd name="connsiteX7" fmla="*/ 221431 w 682855"/>
                <a:gd name="connsiteY7" fmla="*/ 101884 h 221432"/>
                <a:gd name="connsiteX8" fmla="*/ 101884 w 682855"/>
                <a:gd name="connsiteY8" fmla="*/ 221433 h 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855" h="221432">
                  <a:moveTo>
                    <a:pt x="101884" y="221433"/>
                  </a:moveTo>
                  <a:lnTo>
                    <a:pt x="0" y="221433"/>
                  </a:lnTo>
                  <a:cubicBezTo>
                    <a:pt x="0" y="99335"/>
                    <a:pt x="99333" y="0"/>
                    <a:pt x="221431" y="0"/>
                  </a:cubicBezTo>
                  <a:lnTo>
                    <a:pt x="658526" y="0"/>
                  </a:lnTo>
                  <a:cubicBezTo>
                    <a:pt x="671963" y="0"/>
                    <a:pt x="682855" y="10895"/>
                    <a:pt x="682855" y="24332"/>
                  </a:cubicBezTo>
                  <a:lnTo>
                    <a:pt x="682855" y="77552"/>
                  </a:lnTo>
                  <a:cubicBezTo>
                    <a:pt x="682855" y="90989"/>
                    <a:pt x="671963" y="101884"/>
                    <a:pt x="658526" y="101884"/>
                  </a:cubicBezTo>
                  <a:lnTo>
                    <a:pt x="221431" y="101884"/>
                  </a:lnTo>
                  <a:cubicBezTo>
                    <a:pt x="155512" y="101884"/>
                    <a:pt x="101884" y="155512"/>
                    <a:pt x="101884" y="221433"/>
                  </a:cubicBez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F61CD731-A340-4BCE-289D-C92A59DB5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1783" y="4616199"/>
            <a:ext cx="5092700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 070-3110555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3922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6" name="Title Placeholder 1" hidden="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2491783" y="4482548"/>
            <a:ext cx="6182851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chemeClr val="bg1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chemeClr val="bg1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chemeClr val="bg1"/>
                </a:solidFill>
                <a:latin typeface="Montserrat" pitchFamily="2" charset="77"/>
              </a:rPr>
              <a:t>www.waarderingskamer.nl</a:t>
            </a:r>
            <a:endParaRPr lang="nl-NL" sz="2000" b="0" i="0" spc="0" baseline="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38776E-9008-656C-6418-7081606EC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9404" y="2051951"/>
            <a:ext cx="6300000" cy="2738165"/>
          </a:xfrm>
          <a:prstGeom prst="rect">
            <a:avLst/>
          </a:prstGeom>
        </p:spPr>
      </p:pic>
      <p:sp>
        <p:nvSpPr>
          <p:cNvPr id="2" name="Tijdelijke aanduiding voor tekst 7">
            <a:extLst>
              <a:ext uri="{FF2B5EF4-FFF2-40B4-BE49-F238E27FC236}">
                <a16:creationId xmlns:a16="http://schemas.microsoft.com/office/drawing/2014/main" id="{2AE3F252-0E77-F023-ADC3-0130F2600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1783" y="4616199"/>
            <a:ext cx="5092700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 070-3110555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5095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6" name="Title Placeholder 1" hidden="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1269873" y="4229222"/>
            <a:ext cx="4577011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rgbClr val="05355A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rgbClr val="05355A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rgbClr val="05355A"/>
                </a:solidFill>
                <a:latin typeface="Montserrat" pitchFamily="2" charset="77"/>
              </a:rPr>
              <a:t>www.waarderingskamer.nl</a:t>
            </a:r>
            <a:endParaRPr lang="nl-NL" sz="2000" b="0" i="0" spc="0" baseline="0" dirty="0">
              <a:solidFill>
                <a:srgbClr val="05355A"/>
              </a:solidFill>
              <a:latin typeface="Montserrat" pitchFamily="2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38776E-9008-656C-6418-7081606EC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314" r="11639"/>
          <a:stretch/>
        </p:blipFill>
        <p:spPr>
          <a:xfrm>
            <a:off x="1199538" y="2252312"/>
            <a:ext cx="4752000" cy="1956072"/>
          </a:xfrm>
          <a:prstGeom prst="rect">
            <a:avLst/>
          </a:prstGeom>
        </p:spPr>
      </p:pic>
      <p:sp>
        <p:nvSpPr>
          <p:cNvPr id="2" name="Titel 16">
            <a:extLst>
              <a:ext uri="{FF2B5EF4-FFF2-40B4-BE49-F238E27FC236}">
                <a16:creationId xmlns:a16="http://schemas.microsoft.com/office/drawing/2014/main" id="{E94CE52F-490E-AC0A-F7E4-485AB6AF0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4" y="2336977"/>
            <a:ext cx="5113335" cy="174965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Bedankt!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92775AFA-4828-FAFE-212C-135440C0BB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465" y="4383492"/>
            <a:ext cx="5101879" cy="44223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C2E38EC-9E35-FB1C-2D7D-D36D277E1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3304" y="5469924"/>
            <a:ext cx="3989041" cy="391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accent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[e-mail]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E9F54A2-297B-8084-A24A-4C4C8BA63F4D}"/>
              </a:ext>
            </a:extLst>
          </p:cNvPr>
          <p:cNvSpPr txBox="1"/>
          <p:nvPr userDrawn="1"/>
        </p:nvSpPr>
        <p:spPr>
          <a:xfrm>
            <a:off x="6240463" y="5005115"/>
            <a:ext cx="3989041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2000" b="1" dirty="0">
                <a:solidFill>
                  <a:schemeClr val="accent1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Contact</a:t>
            </a:r>
            <a:endParaRPr lang="nl-NL" sz="1400" dirty="0">
              <a:solidFill>
                <a:schemeClr val="accent1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D2B22E7E-CE36-FA01-CCCA-768C89BD6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3303" y="5856137"/>
            <a:ext cx="3989041" cy="3914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accent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[Telefoon]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A3BFFB5-3346-B9D7-8BFD-4EBEF5DE2052}"/>
              </a:ext>
            </a:extLst>
          </p:cNvPr>
          <p:cNvSpPr txBox="1"/>
          <p:nvPr userDrawn="1"/>
        </p:nvSpPr>
        <p:spPr>
          <a:xfrm>
            <a:off x="6245908" y="5437340"/>
            <a:ext cx="1139268" cy="756214"/>
          </a:xfrm>
          <a:prstGeom prst="rect">
            <a:avLst/>
          </a:prstGeom>
          <a:noFill/>
        </p:spPr>
        <p:txBody>
          <a:bodyPr wrap="none" lIns="72000" tIns="72000" rIns="72000" bIns="72000" anchor="ctr" anchorCtr="0">
            <a:sp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accent1"/>
                </a:solidFill>
              </a:rPr>
              <a:t>E-mail: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accent1"/>
                </a:solidFill>
              </a:rPr>
              <a:t>Telefoon: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7C98C6B-DAF8-4F14-5D8E-3223359CAA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6350" y="4358092"/>
            <a:ext cx="5092700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5355A"/>
                </a:solidFill>
              </a:defRPr>
            </a:lvl1pPr>
          </a:lstStyle>
          <a:p>
            <a:pPr lvl="0"/>
            <a:r>
              <a:rPr lang="nl-NL"/>
              <a:t>T 070-3110555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9469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Thanks (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6" name="Title Placeholder 1" hidden="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1269873" y="4229222"/>
            <a:ext cx="4577011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rgbClr val="05355A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rgbClr val="05355A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rgbClr val="05355A"/>
                </a:solidFill>
                <a:latin typeface="Montserrat" pitchFamily="2" charset="77"/>
              </a:rPr>
              <a:t>www.waarderingskamer.nl</a:t>
            </a:r>
            <a:endParaRPr lang="nl-NL" sz="2000" b="0" i="0" spc="0" baseline="0" dirty="0">
              <a:solidFill>
                <a:srgbClr val="05355A"/>
              </a:solidFill>
              <a:latin typeface="Montserrat" pitchFamily="2" charset="77"/>
            </a:endParaRPr>
          </a:p>
        </p:txBody>
      </p:sp>
      <p:sp>
        <p:nvSpPr>
          <p:cNvPr id="2" name="Titel 16">
            <a:extLst>
              <a:ext uri="{FF2B5EF4-FFF2-40B4-BE49-F238E27FC236}">
                <a16:creationId xmlns:a16="http://schemas.microsoft.com/office/drawing/2014/main" id="{E94CE52F-490E-AC0A-F7E4-485AB6AF0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4" y="2336977"/>
            <a:ext cx="5113335" cy="174965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Thanks</a:t>
            </a:r>
            <a:r>
              <a:rPr lang="nl-NL" dirty="0"/>
              <a:t>!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92775AFA-4828-FAFE-212C-135440C0BB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465" y="4383492"/>
            <a:ext cx="5101879" cy="44223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C2E38EC-9E35-FB1C-2D7D-D36D277E1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3304" y="5469924"/>
            <a:ext cx="3989041" cy="391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accent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[e-mail]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E9F54A2-297B-8084-A24A-4C4C8BA63F4D}"/>
              </a:ext>
            </a:extLst>
          </p:cNvPr>
          <p:cNvSpPr txBox="1"/>
          <p:nvPr userDrawn="1"/>
        </p:nvSpPr>
        <p:spPr>
          <a:xfrm>
            <a:off x="6240463" y="5005115"/>
            <a:ext cx="3989041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2000" b="1" dirty="0">
                <a:solidFill>
                  <a:schemeClr val="accent1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Contact</a:t>
            </a:r>
            <a:endParaRPr lang="nl-NL" sz="1400" dirty="0">
              <a:solidFill>
                <a:schemeClr val="accent1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D2B22E7E-CE36-FA01-CCCA-768C89BD6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3303" y="5856137"/>
            <a:ext cx="3989041" cy="3914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accent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[Telefoon]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A3BFFB5-3346-B9D7-8BFD-4EBEF5DE2052}"/>
              </a:ext>
            </a:extLst>
          </p:cNvPr>
          <p:cNvSpPr txBox="1"/>
          <p:nvPr userDrawn="1"/>
        </p:nvSpPr>
        <p:spPr>
          <a:xfrm>
            <a:off x="6245908" y="5437340"/>
            <a:ext cx="897215" cy="756214"/>
          </a:xfrm>
          <a:prstGeom prst="rect">
            <a:avLst/>
          </a:prstGeom>
          <a:noFill/>
        </p:spPr>
        <p:txBody>
          <a:bodyPr wrap="none" lIns="72000" tIns="72000" rIns="72000" bIns="72000" anchor="ctr" anchorCtr="0">
            <a:sp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accent1"/>
                </a:solidFill>
              </a:rPr>
              <a:t>E-mail: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accent1"/>
                </a:solidFill>
              </a:rPr>
              <a:t>Phone: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7C98C6B-DAF8-4F14-5D8E-3223359CAA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6350" y="4358092"/>
            <a:ext cx="4675186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5355A"/>
                </a:solidFill>
              </a:defRPr>
            </a:lvl1pPr>
          </a:lstStyle>
          <a:p>
            <a:pPr lvl="0"/>
            <a:r>
              <a:rPr lang="nl-NL"/>
              <a:t>T +31 (0)70-3110555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5B433EF-FC75-A6E6-7CCB-E4911B187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775" y="2594984"/>
            <a:ext cx="4716000" cy="112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2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Toe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6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04998"/>
            <a:ext cx="2926944" cy="1247459"/>
          </a:xfrm>
        </p:spPr>
        <p:txBody>
          <a:bodyPr lIns="72000" anchor="ctr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of auteur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68885"/>
            <a:ext cx="1107142" cy="288000"/>
          </a:xfrm>
        </p:spPr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68885"/>
            <a:ext cx="6626927" cy="288000"/>
          </a:xfrm>
        </p:spPr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68885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6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2248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 Bedankt Gro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6" name="Title Placeholder 1" hidden="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747486" y="4144926"/>
            <a:ext cx="5198607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chemeClr val="bg1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chemeClr val="bg1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chemeClr val="bg1"/>
                </a:solidFill>
                <a:latin typeface="Montserrat" pitchFamily="2" charset="77"/>
              </a:rPr>
              <a:t>www.waarderingskamer.nl</a:t>
            </a:r>
            <a:endParaRPr lang="nl-NL" sz="2000" b="0" i="0" spc="0" baseline="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38776E-9008-656C-6418-7081606EC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147" y="1678768"/>
            <a:ext cx="4761059" cy="2069296"/>
          </a:xfrm>
          <a:prstGeom prst="rect">
            <a:avLst/>
          </a:prstGeom>
        </p:spPr>
      </p:pic>
      <p:sp>
        <p:nvSpPr>
          <p:cNvPr id="8" name="Titel 16">
            <a:extLst>
              <a:ext uri="{FF2B5EF4-FFF2-40B4-BE49-F238E27FC236}">
                <a16:creationId xmlns:a16="http://schemas.microsoft.com/office/drawing/2014/main" id="{91924A27-F66F-C1D9-F094-E24462DA9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4" y="2336977"/>
            <a:ext cx="5113335" cy="174965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Bedankt!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5EAAB3E5-F8DE-2915-33ED-DE0612B1CA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465" y="4383492"/>
            <a:ext cx="5101879" cy="44223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2CD504B0-BE4E-10A7-DC70-D3DF07ACC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3304" y="5469924"/>
            <a:ext cx="3989041" cy="391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bg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[e-mail]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17E201-8484-3F4C-72D5-52FA0BFC31CA}"/>
              </a:ext>
            </a:extLst>
          </p:cNvPr>
          <p:cNvSpPr txBox="1"/>
          <p:nvPr userDrawn="1"/>
        </p:nvSpPr>
        <p:spPr>
          <a:xfrm>
            <a:off x="6240463" y="5005115"/>
            <a:ext cx="3989041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2000" b="1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Contact</a:t>
            </a:r>
            <a:endParaRPr lang="nl-NL" sz="14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</p:txBody>
      </p:sp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083E1C01-32A0-785C-5D28-C3DDDBE5A0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3303" y="5856137"/>
            <a:ext cx="3989041" cy="3914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bg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[Telefoon]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21D9F8F-C3A7-2D28-C109-FBDD13F43B84}"/>
              </a:ext>
            </a:extLst>
          </p:cNvPr>
          <p:cNvSpPr txBox="1"/>
          <p:nvPr userDrawn="1"/>
        </p:nvSpPr>
        <p:spPr>
          <a:xfrm>
            <a:off x="6245908" y="5437340"/>
            <a:ext cx="1139268" cy="756214"/>
          </a:xfrm>
          <a:prstGeom prst="rect">
            <a:avLst/>
          </a:prstGeom>
          <a:noFill/>
        </p:spPr>
        <p:txBody>
          <a:bodyPr wrap="none" lIns="72000" tIns="72000" rIns="72000" bIns="72000" anchor="ctr" anchorCtr="0">
            <a:sp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bg1"/>
                </a:solidFill>
              </a:rPr>
              <a:t>E-mail: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bg1"/>
                </a:solidFill>
              </a:rPr>
              <a:t>Telefoon:</a:t>
            </a:r>
          </a:p>
        </p:txBody>
      </p:sp>
      <p:sp>
        <p:nvSpPr>
          <p:cNvPr id="2" name="Tijdelijke aanduiding voor tekst 7" hidden="1">
            <a:extLst>
              <a:ext uri="{FF2B5EF4-FFF2-40B4-BE49-F238E27FC236}">
                <a16:creationId xmlns:a16="http://schemas.microsoft.com/office/drawing/2014/main" id="{66C76146-EDB6-A80F-98BF-19F4A9F087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486" y="4272227"/>
            <a:ext cx="5092700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 070-3110555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4908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58B92-E5CA-52AA-2BB9-4BE3F0382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BEBDC1-D842-CC73-713E-AE435A46E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6BA980-CE3A-A15F-C7D0-9A749F59B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C75-C8AD-44A5-8C2D-193CEF4E3C42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265F06-1EDA-5730-B62C-43A4C2F0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48A099-196C-EC5B-7938-E92EA5D2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BAB8-EEA4-4A8C-96F7-529FB6067D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068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F2C47-1909-8BD6-6C9C-C91D087E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EB6BBB-A9E1-A2F1-A225-2CF1C4B7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68B29C-E871-A031-CAE0-0A9F4513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C75-C8AD-44A5-8C2D-193CEF4E3C42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75DFF9-DF9B-EB3E-D4E7-BA385F3C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994721-6C48-C6D4-C8DC-D3165BFC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BAB8-EEA4-4A8C-96F7-529FB6067D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440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2A405-CB14-1C15-93D9-788F0A66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59BD50-C255-142D-2681-4AC027472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6C382E-055C-F288-A4EE-4F060B77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C75-C8AD-44A5-8C2D-193CEF4E3C42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4E533-E017-C147-4D3B-68F154E3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642DB6-200E-6488-BCC1-27D8D209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BAB8-EEA4-4A8C-96F7-529FB6067D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919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399731-937E-BF1F-5FB7-A8E0C198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9F51CB-9BE4-871D-7ADD-FE827D3B9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1892449-1316-F90E-B018-AD2809187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D579EE-B41E-A155-8931-416141E9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C75-C8AD-44A5-8C2D-193CEF4E3C42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244AAA-D319-2BA2-052D-36DDAE4F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8F5258-697C-A1FE-5325-CFF05A79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BAB8-EEA4-4A8C-96F7-529FB6067D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894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FADF5-DF8A-7CDA-2C13-01B22AE5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74A8C4-5FBE-2E7B-5141-99A2657C1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B1E60B-6AAE-94E7-809D-DA485676E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CE48B64-0C0F-88EC-28A4-C0B353964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54117B-C341-9D00-6036-C17DAD31B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5D572B9-28F7-491C-D848-4A1DDCD1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C75-C8AD-44A5-8C2D-193CEF4E3C42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6515B79-984C-7B28-DA6E-3B5F1653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12512DC-CD3C-E3DF-D1BD-E6464041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BAB8-EEA4-4A8C-96F7-529FB6067D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774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0C019-CBAB-35D2-0CD0-591DABDC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15D312-2B93-10C7-96BE-D75F6046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C75-C8AD-44A5-8C2D-193CEF4E3C42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72B254-93FD-914E-5EE4-8BAD2ADB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CF5008-4602-4243-FA53-CF34F6C6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BAB8-EEA4-4A8C-96F7-529FB6067D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698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2363980-6BC5-9F11-DEE4-DB8A4534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C75-C8AD-44A5-8C2D-193CEF4E3C42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F5625B0-3432-58AE-C634-71FF1E70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88A2DC-7E78-9C76-3B2B-54761A68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BAB8-EEA4-4A8C-96F7-529FB6067D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81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C7192-FECF-75BB-9F10-F7869A86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A56928-9736-5278-4163-38AD38F8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7C2CAD-0558-FAF0-17D8-4DCF956DA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38E039-95C1-6D12-D41B-BDB17B77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C75-C8AD-44A5-8C2D-193CEF4E3C42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1E0959-EEBC-8B8D-0359-492975BF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73C43F-0CD6-2BA6-A4F0-3346BFEE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BAB8-EEA4-4A8C-96F7-529FB6067D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110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CD66C-BC79-42C0-BCC7-CF96C4B8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229895-F6A2-A0AD-0BEA-39BB60E87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7CE523-DCBA-281E-03DB-F38A2A06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A040FBE-D810-3E8D-6E47-E8C2902B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C75-C8AD-44A5-8C2D-193CEF4E3C42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D82EAE-50DE-5AF4-6D63-C017CC08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09087B-5FB7-23C9-9F52-859B44CB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BAB8-EEA4-4A8C-96F7-529FB6067D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9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F524CCF-8B23-4FE6-AEF8-D0EE8DF5D8E9}" type="slidenum">
              <a:rPr lang="nl-NL" smtClean="0"/>
              <a:pPr algn="l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5931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2E754-CD7E-C6EC-9233-454F110F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62E0787-9734-A52E-3B02-DE488152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9E85C7-5B30-99D9-897A-2244860E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C75-C8AD-44A5-8C2D-193CEF4E3C42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5A2430-649B-616E-7CFD-219BD509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2F68EE-2540-1D5B-50C0-6B8263E2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BAB8-EEA4-4A8C-96F7-529FB6067D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975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5BB7165-2962-8B11-43E0-CDB014279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10E6CB-C8C8-FBF3-0E96-1EB545218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248314-9FA1-F35C-BB44-BFE658B0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C75-C8AD-44A5-8C2D-193CEF4E3C42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157147-D0BB-F863-AD6A-3A4AC80E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23D778-EB77-5274-6F91-E53F6041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BAB8-EEA4-4A8C-96F7-529FB6067D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12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Voeg afbeelding via Office lint toe</a:t>
            </a:r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7545362"/>
            <a:ext cx="10515599" cy="36134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81298"/>
            <a:ext cx="1107142" cy="288000"/>
          </a:xfrm>
        </p:spPr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81298"/>
            <a:ext cx="6626927" cy="288000"/>
          </a:xfrm>
        </p:spPr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81298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F17B391A-8C6B-336C-D800-A6F2913C2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288" y="2982913"/>
            <a:ext cx="3454400" cy="3217862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8931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N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Voeg afbeelding via Office lint toe</a:t>
            </a:r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7545362"/>
            <a:ext cx="10515599" cy="36134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822" y="4784969"/>
            <a:ext cx="2597813" cy="338554"/>
          </a:xfrm>
        </p:spPr>
        <p:txBody>
          <a:bodyPr>
            <a:spAutoFit/>
          </a:bodyPr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81298"/>
            <a:ext cx="6626927" cy="288000"/>
          </a:xfrm>
        </p:spPr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81298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B4517E3-7F0A-6512-810F-1061AC6B30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8822" y="5251515"/>
            <a:ext cx="2597814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1" name="Tijdelijke aanduiding voor tekst 12">
            <a:extLst>
              <a:ext uri="{FF2B5EF4-FFF2-40B4-BE49-F238E27FC236}">
                <a16:creationId xmlns:a16="http://schemas.microsoft.com/office/drawing/2014/main" id="{2B5F7AF2-834F-BC18-DB44-988BAF2AFC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383" y="5251515"/>
            <a:ext cx="935435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746B01A9-631F-940C-EEB5-701AC5A27F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383" y="4797203"/>
            <a:ext cx="935435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374320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Voeg afbeelding via Office lint toe</a:t>
            </a:r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7545362"/>
            <a:ext cx="10515599" cy="36134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822" y="4784969"/>
            <a:ext cx="2597813" cy="338554"/>
          </a:xfrm>
        </p:spPr>
        <p:txBody>
          <a:bodyPr>
            <a:spAutoFit/>
          </a:bodyPr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81298"/>
            <a:ext cx="6626927" cy="288000"/>
          </a:xfrm>
        </p:spPr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81298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B4517E3-7F0A-6512-810F-1061AC6B30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8822" y="5251515"/>
            <a:ext cx="2597814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[Name]</a:t>
            </a:r>
          </a:p>
        </p:txBody>
      </p:sp>
      <p:sp>
        <p:nvSpPr>
          <p:cNvPr id="11" name="Tijdelijke aanduiding voor tekst 12">
            <a:extLst>
              <a:ext uri="{FF2B5EF4-FFF2-40B4-BE49-F238E27FC236}">
                <a16:creationId xmlns:a16="http://schemas.microsoft.com/office/drawing/2014/main" id="{2B5F7AF2-834F-BC18-DB44-988BAF2AFC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383" y="5251515"/>
            <a:ext cx="935435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746B01A9-631F-940C-EEB5-701AC5A27F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383" y="4797203"/>
            <a:ext cx="935435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5225DBB-DB72-CEC2-9BF6-50B60AE3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4148" y="5632136"/>
            <a:ext cx="4392000" cy="10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5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673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F4AEA-C239-45AF-9F20-A547308F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98864D-16EE-4B6D-AA9A-ABED23F3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21-9-2023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E81B3E-4576-4A20-A271-4FC0CB8C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burger centraal in een onzekere vastgoedmarkt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432E9E-B206-4650-8E82-01B428C1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9CFDDEC-B14B-42B5-9163-34D1D851E6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07738" y="3553780"/>
            <a:ext cx="2887134" cy="523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24B2C290-A270-4DBE-83FB-CDE1BCAB7B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7784" y="4804958"/>
            <a:ext cx="2886612" cy="1365077"/>
          </a:xfrm>
        </p:spPr>
        <p:txBody>
          <a:bodyPr lIns="36000" tIns="36000" rIns="36000" bIns="36000" anchor="t">
            <a:normAutofit/>
          </a:bodyPr>
          <a:lstStyle>
            <a:lvl1pPr marL="82547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34944" indent="0" algn="ctr">
              <a:lnSpc>
                <a:spcPct val="110000"/>
              </a:lnSpc>
              <a:buFont typeface="Calibri" panose="020F050202020403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357708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3pPr>
            <a:lvl4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  <a:lvl5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ACA36B02-B054-45A1-95C5-0AC3CBD9B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7287" y="4128986"/>
            <a:ext cx="2887134" cy="460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1" baseline="0">
                <a:solidFill>
                  <a:schemeClr val="accent1"/>
                </a:solidFill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84E42811-E360-447F-B77C-076FDFBE9BA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40421" y="3549595"/>
            <a:ext cx="2887134" cy="523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90225DAB-0240-4817-AAC8-8EF9F5C116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40467" y="4800773"/>
            <a:ext cx="2886612" cy="1365077"/>
          </a:xfrm>
        </p:spPr>
        <p:txBody>
          <a:bodyPr lIns="36000" tIns="36000" rIns="36000" bIns="36000" anchor="t">
            <a:normAutofit/>
          </a:bodyPr>
          <a:lstStyle>
            <a:lvl1pPr marL="82547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34944" indent="0" algn="ctr">
              <a:lnSpc>
                <a:spcPct val="110000"/>
              </a:lnSpc>
              <a:buFont typeface="Calibri" panose="020F050202020403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357708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3pPr>
            <a:lvl4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  <a:lvl5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8411B3E3-D33B-485E-9AB0-A3EE1BB3409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639970" y="4124801"/>
            <a:ext cx="2887134" cy="460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1" baseline="0">
                <a:solidFill>
                  <a:schemeClr val="accent1"/>
                </a:solidFill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6" name="Tijdelijke aanduiding voor tekst 7">
            <a:extLst>
              <a:ext uri="{FF2B5EF4-FFF2-40B4-BE49-F238E27FC236}">
                <a16:creationId xmlns:a16="http://schemas.microsoft.com/office/drawing/2014/main" id="{C38D5921-3F2F-4407-8851-15926CC118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997242" y="3549595"/>
            <a:ext cx="2887134" cy="523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38E58417-BADE-4D78-BB76-3C768C80121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997288" y="4800773"/>
            <a:ext cx="2886612" cy="1365077"/>
          </a:xfrm>
        </p:spPr>
        <p:txBody>
          <a:bodyPr lIns="36000" tIns="36000" rIns="36000" bIns="36000" anchor="t">
            <a:normAutofit/>
          </a:bodyPr>
          <a:lstStyle>
            <a:lvl1pPr marL="82547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34944" indent="0" algn="ctr">
              <a:lnSpc>
                <a:spcPct val="110000"/>
              </a:lnSpc>
              <a:buFont typeface="Calibri" panose="020F050202020403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357708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3pPr>
            <a:lvl4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  <a:lvl5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A4E8442A-4515-449C-B44E-FA9A570CD8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96791" y="4124801"/>
            <a:ext cx="2887134" cy="460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1" baseline="0">
                <a:solidFill>
                  <a:schemeClr val="accent1"/>
                </a:solidFill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83BFEF5B-E832-49EE-8F8B-C07ADAEB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60396" y="1700213"/>
            <a:ext cx="1580914" cy="15809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Portret-afbeelding</a:t>
            </a:r>
            <a:endParaRPr lang="nl-NL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D263EA06-12AE-4235-9275-5D0C75DEC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5293079" y="1700213"/>
            <a:ext cx="1580914" cy="15809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Portret-afbeelding</a:t>
            </a:r>
            <a:endParaRPr lang="nl-NL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2C862F34-B085-43F8-A942-B5BB09A28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19007" y="1700213"/>
            <a:ext cx="1580914" cy="15809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Portret-afbeelding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613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eep verloop">
            <a:extLst>
              <a:ext uri="{FF2B5EF4-FFF2-40B4-BE49-F238E27FC236}">
                <a16:creationId xmlns:a16="http://schemas.microsoft.com/office/drawing/2014/main" id="{0E3AD8AC-2C15-36FB-153C-F997FBA8A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99801" y="916315"/>
            <a:ext cx="1092200" cy="138792"/>
          </a:xfrm>
          <a:prstGeom prst="rect">
            <a:avLst/>
          </a:prstGeo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Streep 1">
            <a:extLst>
              <a:ext uri="{FF2B5EF4-FFF2-40B4-BE49-F238E27FC236}">
                <a16:creationId xmlns:a16="http://schemas.microsoft.com/office/drawing/2014/main" id="{9B102C5A-7AD6-EEC0-FDCF-B35726593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3183218"/>
            <a:ext cx="1065439" cy="143728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99C32C-160A-70D9-A1A6-AEFB93DBD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8677" y="6453187"/>
            <a:ext cx="1107141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992A58-8EE4-DAC4-C0FC-B9E54680B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82537" y="6453187"/>
            <a:ext cx="6626927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2DC408-979E-FE05-E178-3DD5FB9FF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16182" y="6453187"/>
            <a:ext cx="110714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21-9-2023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237DC7-D813-3E73-8680-10738C3FE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182" y="1701287"/>
            <a:ext cx="9559636" cy="446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E72CBE-83BF-6031-B85B-2E41BEA7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  <a:prstGeom prst="rect">
            <a:avLst/>
          </a:prstGeom>
        </p:spPr>
        <p:txBody>
          <a:bodyPr vert="horz" lIns="91440" tIns="45720" rIns="324000" bIns="45720" rtlCol="0" anchor="ctr"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307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618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1071">
          <p15:clr>
            <a:srgbClr val="F26B43"/>
          </p15:clr>
        </p15:guide>
        <p15:guide id="9" orient="horz" pos="3884">
          <p15:clr>
            <a:srgbClr val="F26B43"/>
          </p15:clr>
        </p15:guide>
        <p15:guide id="10" orient="horz" pos="4156">
          <p15:clr>
            <a:srgbClr val="F26B43"/>
          </p15:clr>
        </p15:guide>
        <p15:guide id="11" orient="horz" pos="4065">
          <p15:clr>
            <a:srgbClr val="F26B43"/>
          </p15:clr>
        </p15:guide>
        <p15:guide id="12" orient="horz" pos="4247">
          <p15:clr>
            <a:srgbClr val="F26B43"/>
          </p15:clr>
        </p15:guide>
        <p15:guide id="13" pos="3749">
          <p15:clr>
            <a:srgbClr val="F26B43"/>
          </p15:clr>
        </p15:guide>
        <p15:guide id="14" pos="3931">
          <p15:clr>
            <a:srgbClr val="F26B43"/>
          </p15:clr>
        </p15:guide>
        <p15:guide id="15" orient="horz" pos="2387">
          <p15:clr>
            <a:srgbClr val="F26B43"/>
          </p15:clr>
        </p15:guide>
        <p15:guide id="17" pos="824">
          <p15:clr>
            <a:srgbClr val="F26B43"/>
          </p15:clr>
        </p15:guide>
        <p15:guide id="18" pos="6856">
          <p15:clr>
            <a:srgbClr val="F26B43"/>
          </p15:clr>
        </p15:guide>
        <p15:guide id="19" orient="horz" pos="256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8FEC1A-CE7D-F0A2-8502-D7229116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5E25-807A-2684-9971-5945F2D1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EB09C4-F3E3-D63E-5C3F-50A01995B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3C75-C8AD-44A5-8C2D-193CEF4E3C42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04FCC1-8AF8-5885-EA98-485FEB23D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5AA675-43DA-72C4-34E6-14CE2C102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DBAB8-EEA4-4A8C-96F7-529FB6067DE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31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nemiek.droogh@waarderingskamer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arderingskamer.nl/voor-gemeenten/vakbekwaamheid/webinars-vakbekwaamheid-202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arderingskamer.nl/uploads/documents/03.-Voor-gemeenten/04.-Gegevensbeheer/Hulpmiddelen-en-handreikingen/Definitie-foutberichten-2023-09-29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annemiek.droogh@waarderingskamer.nl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hyperlink" Target="https://www.waarderingskamer.nl/voor-gemeenten/vakbekwaamheid/webinars-vakbekwaamheid-2023" TargetMode="External"/><Relationship Id="rId4" Type="http://schemas.openxmlformats.org/officeDocument/2006/relationships/hyperlink" Target="mailto:ruud.kathmann@waarderingskamer.n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0498399-0F71-1EF6-2184-1480C423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39" y="652227"/>
            <a:ext cx="10933815" cy="3968483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00D824DB-FDBF-8B5A-336D-1FBA7D879F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3DDC5886-C3FE-0D56-162D-C3C9ED826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LV WOZ Q&amp;A sessie</a:t>
            </a:r>
          </a:p>
        </p:txBody>
      </p:sp>
      <p:sp>
        <p:nvSpPr>
          <p:cNvPr id="13" name="Ondertitel 12">
            <a:extLst>
              <a:ext uri="{FF2B5EF4-FFF2-40B4-BE49-F238E27FC236}">
                <a16:creationId xmlns:a16="http://schemas.microsoft.com/office/drawing/2014/main" id="{394A83E1-E636-C76E-5334-56965A8870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DE82E4-4B07-6148-49C7-3591F2BD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822" y="4784969"/>
            <a:ext cx="2597813" cy="33855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315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F5F52E1A-9D51-ACD3-8068-4892FA29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18C073D-9252-85FD-FF26-77F451A8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FD2C0FF-75B3-4EA8-DBBB-97A3394A94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D783D5F3-47E4-6B6B-9EE7-A35CD04F22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1C409F51-4D58-6FC9-34B7-D21F8C55D8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D94A2721-954A-2089-E0BE-29CCC9CE87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78822" y="5251515"/>
            <a:ext cx="2597814" cy="313932"/>
          </a:xfrm>
        </p:spPr>
        <p:txBody>
          <a:bodyPr/>
          <a:lstStyle/>
          <a:p>
            <a:r>
              <a:rPr lang="nl-NL" dirty="0"/>
              <a:t>Annemiek &amp; Ruud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FFE09A9C-F4F0-442E-A351-B0291250AA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BFC3E807-BB46-BF11-F75A-4C55341C9E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775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54A45-1FC3-0EE4-BB33-E832AF64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locatieOmschrijving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7167AF4-4107-8320-33DD-7091334A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8585B6-BAF7-47B0-46BB-0F4D10E3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43E324-EC33-8418-2A0F-003B7A54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3" name="Afbeelding 12" descr="Scherm MijnKadaster">
            <a:extLst>
              <a:ext uri="{FF2B5EF4-FFF2-40B4-BE49-F238E27FC236}">
                <a16:creationId xmlns:a16="http://schemas.microsoft.com/office/drawing/2014/main" id="{3FAD84A4-9EF6-E82D-7DD7-1BE241DFC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82" y="1985180"/>
            <a:ext cx="10764391" cy="2847410"/>
          </a:xfrm>
          <a:prstGeom prst="rect">
            <a:avLst/>
          </a:prstGeom>
        </p:spPr>
      </p:pic>
      <p:sp>
        <p:nvSpPr>
          <p:cNvPr id="6" name="Ovaal 5" descr="Omcirkeling ter accentuering">
            <a:extLst>
              <a:ext uri="{FF2B5EF4-FFF2-40B4-BE49-F238E27FC236}">
                <a16:creationId xmlns:a16="http://schemas.microsoft.com/office/drawing/2014/main" id="{5E3B4C13-5A12-7EFC-3F3C-ED48E74BF12A}"/>
              </a:ext>
            </a:extLst>
          </p:cNvPr>
          <p:cNvSpPr/>
          <p:nvPr/>
        </p:nvSpPr>
        <p:spPr>
          <a:xfrm>
            <a:off x="3317966" y="3997876"/>
            <a:ext cx="1750423" cy="4958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4" name="Afbeelding 13" descr="Omcirkeling ter accentuering">
            <a:extLst>
              <a:ext uri="{FF2B5EF4-FFF2-40B4-BE49-F238E27FC236}">
                <a16:creationId xmlns:a16="http://schemas.microsoft.com/office/drawing/2014/main" id="{121EC059-7C69-9B95-F82F-D0086E852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892" y="4169390"/>
            <a:ext cx="1786283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E235E-1121-9004-89C0-BC32667C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locatieOmschrijving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CC8700-5C5D-C710-9FB8-1A777B0A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FF24DD-3E03-5051-C22F-1AE33319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A9714CD-565F-B09E-250F-820FC3D7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E4A6791-FB31-A6D0-F71C-15722382133A}"/>
              </a:ext>
            </a:extLst>
          </p:cNvPr>
          <p:cNvSpPr txBox="1"/>
          <p:nvPr/>
        </p:nvSpPr>
        <p:spPr>
          <a:xfrm>
            <a:off x="1316182" y="1885122"/>
            <a:ext cx="88879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De vraag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Is het echt nodig of behulpzaam?</a:t>
            </a:r>
          </a:p>
        </p:txBody>
      </p:sp>
    </p:spTree>
    <p:extLst>
      <p:ext uri="{BB962C8B-B14F-4D97-AF65-F5344CB8AC3E}">
        <p14:creationId xmlns:p14="http://schemas.microsoft.com/office/powerpoint/2010/main" val="26512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83E8A-67F8-2FCE-49AB-95D5ECE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C3315E4-FBB3-4D74-34B8-4B0EBB48D6D5}"/>
              </a:ext>
            </a:extLst>
          </p:cNvPr>
          <p:cNvSpPr txBox="1">
            <a:spLocks/>
          </p:cNvSpPr>
          <p:nvPr/>
        </p:nvSpPr>
        <p:spPr>
          <a:xfrm>
            <a:off x="4555260" y="2438670"/>
            <a:ext cx="3081480" cy="3025235"/>
          </a:xfrm>
          <a:prstGeom prst="rect">
            <a:avLst/>
          </a:prstGeom>
        </p:spPr>
        <p:txBody>
          <a:bodyPr vert="horz" lIns="91440" tIns="45720" rIns="324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769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7A555-E59A-FB96-F77A-0318E384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Terugmeldingen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1281FF-FAFD-43D4-0EB8-227B1AA5D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89FE7D-18D1-D13D-2EFF-D1C4C10B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0BED34-23E9-A902-B3D6-8AEB8393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194296-F493-D931-E1C0-A39D519B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512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E7FCB-EE7A-D17B-D268-971F15C0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Terugmelden</a:t>
            </a:r>
            <a:r>
              <a:rPr lang="nl-NL" dirty="0"/>
              <a:t> via </a:t>
            </a:r>
            <a:r>
              <a:rPr lang="nl-NL" dirty="0" err="1"/>
              <a:t>digimelding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66E42E-B783-0BAC-48E1-EE8498F4A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2" y="1701288"/>
            <a:ext cx="9672116" cy="4048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Artikel 37f   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 afnemer die gerede twijfel heeft over de juistheid van een authentiek gegeven dat hij via de landelijke voorziening WOZ verstrekt heeft gekregen </a:t>
            </a:r>
            <a:r>
              <a:rPr lang="nl-NL" b="1" dirty="0"/>
              <a:t>meldt dit onder opgaaf van redenen aan de Dienst.</a:t>
            </a:r>
            <a:r>
              <a:rPr lang="nl-NL" dirty="0"/>
              <a:t>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8A466-421F-1FEB-4E1C-C7D3B7F5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826499-BFAD-6E31-F1B4-DE5A58F0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BB01B0-A82A-5EE4-DFA2-BD253C16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47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E7FCB-EE7A-D17B-D268-971F15C0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Terugmelden</a:t>
            </a:r>
            <a:r>
              <a:rPr lang="nl-NL" dirty="0"/>
              <a:t> via </a:t>
            </a:r>
            <a:r>
              <a:rPr lang="nl-NL" dirty="0" err="1"/>
              <a:t>digimelding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66E42E-B783-0BAC-48E1-EE8498F4A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2" y="1701288"/>
            <a:ext cx="9672116" cy="4048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Voorstel kwaliteitseisen: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een via </a:t>
            </a:r>
            <a:r>
              <a:rPr lang="nl-NL" dirty="0" err="1"/>
              <a:t>digimelding</a:t>
            </a:r>
            <a:r>
              <a:rPr lang="nl-NL" dirty="0"/>
              <a:t> aangeleverde terugmelding wordt </a:t>
            </a:r>
            <a:r>
              <a:rPr lang="nl-NL" b="1" dirty="0"/>
              <a:t>binnen tien werkdagen </a:t>
            </a:r>
            <a:r>
              <a:rPr lang="nl-NL" dirty="0"/>
              <a:t>in behandeling genomen. </a:t>
            </a:r>
          </a:p>
          <a:p>
            <a:endParaRPr lang="nl-NL" dirty="0"/>
          </a:p>
          <a:p>
            <a:r>
              <a:rPr lang="nl-NL" dirty="0"/>
              <a:t>een via </a:t>
            </a:r>
            <a:r>
              <a:rPr lang="nl-NL" dirty="0" err="1"/>
              <a:t>digimelding</a:t>
            </a:r>
            <a:r>
              <a:rPr lang="nl-NL" dirty="0"/>
              <a:t> aangeleverde terugmelding is </a:t>
            </a:r>
            <a:r>
              <a:rPr lang="nl-NL" b="1" dirty="0"/>
              <a:t>binnen zes weken</a:t>
            </a:r>
            <a:r>
              <a:rPr lang="nl-NL" dirty="0"/>
              <a:t> afgerond, tenzij:</a:t>
            </a:r>
          </a:p>
          <a:p>
            <a:pPr lvl="1"/>
            <a:r>
              <a:rPr lang="nl-NL" dirty="0"/>
              <a:t>de afhandeling afhankelijk is van een reactie op een terugmelding naar een andere registratie</a:t>
            </a:r>
          </a:p>
          <a:p>
            <a:pPr lvl="1"/>
            <a:r>
              <a:rPr lang="nl-NL" dirty="0"/>
              <a:t>de afnemer massaal terug meldt</a:t>
            </a:r>
          </a:p>
          <a:p>
            <a:pPr lvl="1"/>
            <a:r>
              <a:rPr lang="nl-NL" dirty="0"/>
              <a:t>er een technische oorzaak is die software aanpassing vereist.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8A466-421F-1FEB-4E1C-C7D3B7F5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826499-BFAD-6E31-F1B4-DE5A58F0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BB01B0-A82A-5EE4-DFA2-BD253C16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9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83E8A-67F8-2FCE-49AB-95D5ECE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2F140B5-F6B6-D866-09D4-041C7557BA68}"/>
              </a:ext>
            </a:extLst>
          </p:cNvPr>
          <p:cNvSpPr txBox="1">
            <a:spLocks/>
          </p:cNvSpPr>
          <p:nvPr/>
        </p:nvSpPr>
        <p:spPr>
          <a:xfrm>
            <a:off x="4555260" y="2438670"/>
            <a:ext cx="3081480" cy="3025235"/>
          </a:xfrm>
          <a:prstGeom prst="rect">
            <a:avLst/>
          </a:prstGeom>
        </p:spPr>
        <p:txBody>
          <a:bodyPr vert="horz" lIns="91440" tIns="45720" rIns="324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1341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7A555-E59A-FB96-F77A-0318E384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Bezwaarafhandeling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1281FF-FAFD-43D4-0EB8-227B1AA5D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6286" y="3675289"/>
            <a:ext cx="9577614" cy="1500187"/>
          </a:xfrm>
        </p:spPr>
        <p:txBody>
          <a:bodyPr/>
          <a:lstStyle/>
          <a:p>
            <a:r>
              <a:rPr lang="nl-NL" dirty="0"/>
              <a:t>‘Heffen-bezwaren’ in de LV WOZ</a:t>
            </a:r>
          </a:p>
          <a:p>
            <a:r>
              <a:rPr lang="nl-NL" dirty="0"/>
              <a:t>Nieuwe </a:t>
            </a:r>
            <a:r>
              <a:rPr lang="nl-NL" dirty="0" err="1"/>
              <a:t>statusBeschikking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89FE7D-18D1-D13D-2EFF-D1C4C10B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0BED34-23E9-A902-B3D6-8AEB8393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194296-F493-D931-E1C0-A39D519B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793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E7FCB-EE7A-D17B-D268-971F15C0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sz="3000" dirty="0"/>
              <a:t>Bezwaarafhandeling</a:t>
            </a:r>
            <a:br>
              <a:rPr lang="nl-NL" sz="3000" dirty="0"/>
            </a:br>
            <a:r>
              <a:rPr lang="nl-NL" sz="3000" dirty="0"/>
              <a:t>‘Heffen-bezwaren’ in de LV WOZ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27B211-0013-5761-194F-ADD61918B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9186" y="1701287"/>
            <a:ext cx="6713628" cy="44645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8A466-421F-1FEB-4E1C-C7D3B7F5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826499-BFAD-6E31-F1B4-DE5A58F0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BB01B0-A82A-5EE4-DFA2-BD253C16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010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E7FCB-EE7A-D17B-D268-971F15C0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sz="3000" dirty="0"/>
              <a:t>Bezwaarafhandeling</a:t>
            </a:r>
            <a:br>
              <a:rPr lang="nl-NL" sz="3000" dirty="0"/>
            </a:br>
            <a:r>
              <a:rPr lang="nl-NL" sz="3000" dirty="0"/>
              <a:t>‘Heffen-bezwaren’ in de LV WOZ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8A466-421F-1FEB-4E1C-C7D3B7F5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826499-BFAD-6E31-F1B4-DE5A58F0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BB01B0-A82A-5EE4-DFA2-BD253C16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Afbeelding 10" descr="Scherm MijnKadaster">
            <a:extLst>
              <a:ext uri="{FF2B5EF4-FFF2-40B4-BE49-F238E27FC236}">
                <a16:creationId xmlns:a16="http://schemas.microsoft.com/office/drawing/2014/main" id="{441E5721-D524-82B6-94CA-965CDE97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2" y="1736725"/>
            <a:ext cx="10294929" cy="4299442"/>
          </a:xfrm>
          <a:prstGeom prst="rect">
            <a:avLst/>
          </a:prstGeom>
        </p:spPr>
      </p:pic>
      <p:sp>
        <p:nvSpPr>
          <p:cNvPr id="14" name="Ovaal 13" descr="Omcirkeling ter accentuering">
            <a:extLst>
              <a:ext uri="{FF2B5EF4-FFF2-40B4-BE49-F238E27FC236}">
                <a16:creationId xmlns:a16="http://schemas.microsoft.com/office/drawing/2014/main" id="{C72AC4AF-936E-E129-AF49-CB3DD58FE2D2}"/>
              </a:ext>
            </a:extLst>
          </p:cNvPr>
          <p:cNvSpPr/>
          <p:nvPr/>
        </p:nvSpPr>
        <p:spPr>
          <a:xfrm>
            <a:off x="1043189" y="4468969"/>
            <a:ext cx="1380135" cy="656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5" name="Afbeelding 14" descr="Omcirkeling ter accentuering">
            <a:extLst>
              <a:ext uri="{FF2B5EF4-FFF2-40B4-BE49-F238E27FC236}">
                <a16:creationId xmlns:a16="http://schemas.microsoft.com/office/drawing/2014/main" id="{8EC7C565-99D8-073B-8282-7FDB8B702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89" y="3630297"/>
            <a:ext cx="1420491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Inleiding en doel van deze presentatie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Vragen beantwoorden die er leven rondom de LV WOZ.</a:t>
            </a:r>
          </a:p>
          <a:p>
            <a:endParaRPr lang="nl-NL" dirty="0"/>
          </a:p>
          <a:p>
            <a:r>
              <a:rPr lang="nl-NL" dirty="0"/>
              <a:t>Verduidelijkingsvragen via de chat. </a:t>
            </a:r>
          </a:p>
          <a:p>
            <a:endParaRPr lang="nl-NL" dirty="0"/>
          </a:p>
          <a:p>
            <a:r>
              <a:rPr lang="nl-NL" dirty="0"/>
              <a:t>Nieuwe onderwerpen aanleveren per mail aan </a:t>
            </a:r>
            <a:r>
              <a:rPr lang="nl-NL" dirty="0">
                <a:hlinkClick r:id="rId3"/>
              </a:rPr>
              <a:t>annemiek.droogh@waarderingskamer.nl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7" name="Afbeelding 6" descr="Logo Programma vakbekwaamheid&#10;">
            <a:extLst>
              <a:ext uri="{FF2B5EF4-FFF2-40B4-BE49-F238E27FC236}">
                <a16:creationId xmlns:a16="http://schemas.microsoft.com/office/drawing/2014/main" id="{EC0F9FBF-F63C-7D51-DB8E-AA673E55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227" y="4926012"/>
            <a:ext cx="503573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62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E7FCB-EE7A-D17B-D268-971F15C0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Bezwaarafhandeling</a:t>
            </a:r>
            <a:br>
              <a:rPr lang="nl-NL" dirty="0"/>
            </a:br>
            <a:r>
              <a:rPr lang="nl-NL" sz="2700" dirty="0"/>
              <a:t>nieuwe </a:t>
            </a:r>
            <a:r>
              <a:rPr lang="nl-NL" sz="2700" dirty="0" err="1"/>
              <a:t>statusBeschikking</a:t>
            </a:r>
            <a:endParaRPr lang="nl-NL" sz="27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8A466-421F-1FEB-4E1C-C7D3B7F5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826499-BFAD-6E31-F1B4-DE5A58F0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BB01B0-A82A-5EE4-DFA2-BD253C16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8" name="Afbeelding 7" descr="Status beschikking&#10;">
            <a:extLst>
              <a:ext uri="{FF2B5EF4-FFF2-40B4-BE49-F238E27FC236}">
                <a16:creationId xmlns:a16="http://schemas.microsoft.com/office/drawing/2014/main" id="{23E4B795-1AD1-BD33-A566-DA30DBB5C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2" y="1539243"/>
            <a:ext cx="8397238" cy="2147385"/>
          </a:xfrm>
          <a:prstGeom prst="rect">
            <a:avLst/>
          </a:prstGeom>
        </p:spPr>
      </p:pic>
      <p:pic>
        <p:nvPicPr>
          <p:cNvPr id="10" name="Afbeelding 9" descr="Status beschikking">
            <a:extLst>
              <a:ext uri="{FF2B5EF4-FFF2-40B4-BE49-F238E27FC236}">
                <a16:creationId xmlns:a16="http://schemas.microsoft.com/office/drawing/2014/main" id="{B68C420A-AB28-DE9F-0978-6A73B5A55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903" y="3686628"/>
            <a:ext cx="8429774" cy="1153886"/>
          </a:xfrm>
          <a:prstGeom prst="rect">
            <a:avLst/>
          </a:prstGeom>
        </p:spPr>
      </p:pic>
      <p:pic>
        <p:nvPicPr>
          <p:cNvPr id="14" name="Tijdelijke aanduiding voor inhoud 13" descr="Status beschikking">
            <a:extLst>
              <a:ext uri="{FF2B5EF4-FFF2-40B4-BE49-F238E27FC236}">
                <a16:creationId xmlns:a16="http://schemas.microsoft.com/office/drawing/2014/main" id="{6B7341D4-AF79-29BC-C940-ECEB950E9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27542" y="4840514"/>
            <a:ext cx="8464922" cy="1204686"/>
          </a:xfrm>
        </p:spPr>
      </p:pic>
    </p:spTree>
    <p:extLst>
      <p:ext uri="{BB962C8B-B14F-4D97-AF65-F5344CB8AC3E}">
        <p14:creationId xmlns:p14="http://schemas.microsoft.com/office/powerpoint/2010/main" val="2786480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83E8A-67F8-2FCE-49AB-95D5ECE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4420D91-013A-33B5-4D71-C58D2B2625E8}"/>
              </a:ext>
            </a:extLst>
          </p:cNvPr>
          <p:cNvSpPr txBox="1">
            <a:spLocks/>
          </p:cNvSpPr>
          <p:nvPr/>
        </p:nvSpPr>
        <p:spPr>
          <a:xfrm>
            <a:off x="4555260" y="2438670"/>
            <a:ext cx="3081480" cy="3025235"/>
          </a:xfrm>
          <a:prstGeom prst="rect">
            <a:avLst/>
          </a:prstGeom>
        </p:spPr>
        <p:txBody>
          <a:bodyPr vert="horz" lIns="91440" tIns="45720" rIns="324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5581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7A555-E59A-FB96-F77A-0318E384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Belastingcapaciteit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1281FF-FAFD-43D4-0EB8-227B1AA5D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CBS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89FE7D-18D1-D13D-2EFF-D1C4C10B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0BED34-23E9-A902-B3D6-8AEB8393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194296-F493-D931-E1C0-A39D519B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56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E7FCB-EE7A-D17B-D268-971F15C0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Belastingcapaciteit</a:t>
            </a:r>
            <a:endParaRPr lang="nl-NL" sz="27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8A466-421F-1FEB-4E1C-C7D3B7F5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826499-BFAD-6E31-F1B4-DE5A58F0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BB01B0-A82A-5EE4-DFA2-BD253C16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" name="Tijdelijke aanduiding voor inhoud 9" descr="Scherm MijnKadaster">
            <a:extLst>
              <a:ext uri="{FF2B5EF4-FFF2-40B4-BE49-F238E27FC236}">
                <a16:creationId xmlns:a16="http://schemas.microsoft.com/office/drawing/2014/main" id="{A49437D2-9503-2EB3-600A-1E7F7D957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8178" y="1785637"/>
            <a:ext cx="8735644" cy="4296375"/>
          </a:xfrm>
        </p:spPr>
      </p:pic>
      <p:sp>
        <p:nvSpPr>
          <p:cNvPr id="11" name="Ovaal 10" descr="Omcirkeling ter accentuering">
            <a:extLst>
              <a:ext uri="{FF2B5EF4-FFF2-40B4-BE49-F238E27FC236}">
                <a16:creationId xmlns:a16="http://schemas.microsoft.com/office/drawing/2014/main" id="{6F4F81E1-6AF5-6757-6848-9A56E8FBC132}"/>
              </a:ext>
            </a:extLst>
          </p:cNvPr>
          <p:cNvSpPr/>
          <p:nvPr/>
        </p:nvSpPr>
        <p:spPr>
          <a:xfrm flipV="1">
            <a:off x="5564221" y="3618688"/>
            <a:ext cx="1128409" cy="4474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6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E7FCB-EE7A-D17B-D268-971F15C0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24196"/>
            <a:ext cx="9559636" cy="935676"/>
          </a:xfrm>
        </p:spPr>
        <p:txBody>
          <a:bodyPr>
            <a:normAutofit/>
          </a:bodyPr>
          <a:lstStyle/>
          <a:p>
            <a:r>
              <a:rPr lang="nl-NL" dirty="0"/>
              <a:t>Belastingcapaciteit</a:t>
            </a:r>
            <a:endParaRPr lang="nl-NL" sz="27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8A466-421F-1FEB-4E1C-C7D3B7F5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826499-BFAD-6E31-F1B4-DE5A58F0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BB01B0-A82A-5EE4-DFA2-BD253C16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6539854-B5FA-1344-E0BB-2D5499BD4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547" y="3072249"/>
            <a:ext cx="4345315" cy="9356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/>
              <a:t>3351 </a:t>
            </a:r>
            <a:r>
              <a:rPr lang="nl-NL" sz="2000" b="1" dirty="0"/>
              <a:t>verzorgings-of bejaardentehuis (complex)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2960682-AEB0-E066-31B3-35722A7E95A7}"/>
              </a:ext>
            </a:extLst>
          </p:cNvPr>
          <p:cNvSpPr txBox="1"/>
          <p:nvPr/>
        </p:nvSpPr>
        <p:spPr>
          <a:xfrm>
            <a:off x="1316182" y="5924243"/>
            <a:ext cx="7568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3"/>
              </a:rPr>
              <a:t>Webinar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24 november 2022 met het CBS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EC3E225-F3A1-978D-498A-3A2454B10AD6}"/>
              </a:ext>
            </a:extLst>
          </p:cNvPr>
          <p:cNvSpPr txBox="1"/>
          <p:nvPr/>
        </p:nvSpPr>
        <p:spPr>
          <a:xfrm>
            <a:off x="7926566" y="1586259"/>
            <a:ext cx="2754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Meer dan 70%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Gebruikscode 11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woning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EFD5999-50B9-5D0A-C23F-99B8A46D60E0}"/>
              </a:ext>
            </a:extLst>
          </p:cNvPr>
          <p:cNvSpPr txBox="1"/>
          <p:nvPr/>
        </p:nvSpPr>
        <p:spPr>
          <a:xfrm>
            <a:off x="7926565" y="3951287"/>
            <a:ext cx="2637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Minder dan 70%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Gebruikscode 21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niet-woning deels in gebruik als woning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1CA66B18-4CB0-5133-406D-8A44C54D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618375" y="2297142"/>
            <a:ext cx="2163753" cy="11318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9BC3C433-B441-E988-7D14-533BB9470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18375" y="3619893"/>
            <a:ext cx="2268099" cy="5681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002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E7FCB-EE7A-D17B-D268-971F15C0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Belastingcapaciteit</a:t>
            </a:r>
            <a:endParaRPr lang="nl-NL" sz="27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8A466-421F-1FEB-4E1C-C7D3B7F5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826499-BFAD-6E31-F1B4-DE5A58F0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BB01B0-A82A-5EE4-DFA2-BD253C16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Tijdelijke aanduiding voor inhoud 8" descr="Scherm MijnKadaster">
            <a:extLst>
              <a:ext uri="{FF2B5EF4-FFF2-40B4-BE49-F238E27FC236}">
                <a16:creationId xmlns:a16="http://schemas.microsoft.com/office/drawing/2014/main" id="{5DE4E222-CBAA-910C-1BEB-0F3887DD8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6182" y="1844160"/>
            <a:ext cx="9559925" cy="4135788"/>
          </a:xfrm>
        </p:spPr>
      </p:pic>
      <p:sp>
        <p:nvSpPr>
          <p:cNvPr id="10" name="Ovaal 9" descr="Omcirkeling ter accentuering">
            <a:extLst>
              <a:ext uri="{FF2B5EF4-FFF2-40B4-BE49-F238E27FC236}">
                <a16:creationId xmlns:a16="http://schemas.microsoft.com/office/drawing/2014/main" id="{6C10BAFE-0FC5-8B8C-8495-D5F312113057}"/>
              </a:ext>
            </a:extLst>
          </p:cNvPr>
          <p:cNvSpPr/>
          <p:nvPr/>
        </p:nvSpPr>
        <p:spPr>
          <a:xfrm>
            <a:off x="1186116" y="4542971"/>
            <a:ext cx="1368398" cy="377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Ovaal 10" descr="Omcirkeling ter accentuering">
            <a:extLst>
              <a:ext uri="{FF2B5EF4-FFF2-40B4-BE49-F238E27FC236}">
                <a16:creationId xmlns:a16="http://schemas.microsoft.com/office/drawing/2014/main" id="{B05BF581-7E7F-3B1B-95D2-3E069CED1A6D}"/>
              </a:ext>
            </a:extLst>
          </p:cNvPr>
          <p:cNvSpPr/>
          <p:nvPr/>
        </p:nvSpPr>
        <p:spPr>
          <a:xfrm>
            <a:off x="9652000" y="5225143"/>
            <a:ext cx="580571" cy="261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4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E7FCB-EE7A-D17B-D268-971F15C0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Belastingcapaciteit</a:t>
            </a:r>
            <a:endParaRPr lang="nl-NL" sz="27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8A466-421F-1FEB-4E1C-C7D3B7F5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826499-BFAD-6E31-F1B4-DE5A58F0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BB01B0-A82A-5EE4-DFA2-BD253C16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Tijdelijke aanduiding voor inhoud 8" descr="Scherm MijnKadaster">
            <a:extLst>
              <a:ext uri="{FF2B5EF4-FFF2-40B4-BE49-F238E27FC236}">
                <a16:creationId xmlns:a16="http://schemas.microsoft.com/office/drawing/2014/main" id="{7C6A9919-8B96-4C33-8526-98973552D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6038" y="1832330"/>
            <a:ext cx="9559925" cy="4202989"/>
          </a:xfrm>
        </p:spPr>
      </p:pic>
      <p:sp>
        <p:nvSpPr>
          <p:cNvPr id="11" name="Ovaal 10" descr="Omcirkeling ter accentuering">
            <a:extLst>
              <a:ext uri="{FF2B5EF4-FFF2-40B4-BE49-F238E27FC236}">
                <a16:creationId xmlns:a16="http://schemas.microsoft.com/office/drawing/2014/main" id="{CF81DDCA-8A5E-8A78-EED4-2BB98FB3C564}"/>
              </a:ext>
            </a:extLst>
          </p:cNvPr>
          <p:cNvSpPr/>
          <p:nvPr/>
        </p:nvSpPr>
        <p:spPr>
          <a:xfrm>
            <a:off x="3507698" y="3933371"/>
            <a:ext cx="4002374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 w="38100">
                <a:solidFill>
                  <a:srgbClr val="FF0000"/>
                </a:solidFill>
              </a:ln>
              <a:noFill/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80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83E8A-67F8-2FCE-49AB-95D5ECE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17445A9-9FC7-C24E-9F52-929B07DF925B}"/>
              </a:ext>
            </a:extLst>
          </p:cNvPr>
          <p:cNvSpPr txBox="1">
            <a:spLocks/>
          </p:cNvSpPr>
          <p:nvPr/>
        </p:nvSpPr>
        <p:spPr>
          <a:xfrm>
            <a:off x="4555260" y="2438670"/>
            <a:ext cx="3081480" cy="3025235"/>
          </a:xfrm>
          <a:prstGeom prst="rect">
            <a:avLst/>
          </a:prstGeom>
        </p:spPr>
        <p:txBody>
          <a:bodyPr vert="horz" lIns="91440" tIns="45720" rIns="324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0177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7A555-E59A-FB96-F77A-0318E384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Synchroon houden LV WOZ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1281FF-FAFD-43D4-0EB8-227B1AA5D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signaleringslijsten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89FE7D-18D1-D13D-2EFF-D1C4C10B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0BED34-23E9-A902-B3D6-8AEB8393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194296-F493-D931-E1C0-A39D519B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720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Synchroon houden LV WOZ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83E8A-67F8-2FCE-49AB-95D5ECE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Afbeelding 8" descr="Scherm MijnKadaster">
            <a:extLst>
              <a:ext uri="{FF2B5EF4-FFF2-40B4-BE49-F238E27FC236}">
                <a16:creationId xmlns:a16="http://schemas.microsoft.com/office/drawing/2014/main" id="{A970D6F9-28DE-E79D-3E1E-C00C55571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024" y="1321720"/>
            <a:ext cx="8043523" cy="4909398"/>
          </a:xfrm>
          <a:prstGeom prst="rect">
            <a:avLst/>
          </a:prstGeom>
        </p:spPr>
      </p:pic>
      <p:sp>
        <p:nvSpPr>
          <p:cNvPr id="3" name="Ovaal 2" descr="Omcirkeling ter accentuering">
            <a:extLst>
              <a:ext uri="{FF2B5EF4-FFF2-40B4-BE49-F238E27FC236}">
                <a16:creationId xmlns:a16="http://schemas.microsoft.com/office/drawing/2014/main" id="{E6E0D984-9DF7-4B49-A589-1EB845C743FB}"/>
              </a:ext>
            </a:extLst>
          </p:cNvPr>
          <p:cNvSpPr/>
          <p:nvPr/>
        </p:nvSpPr>
        <p:spPr>
          <a:xfrm>
            <a:off x="8165909" y="1099651"/>
            <a:ext cx="1602768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98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53E956C4-5086-4CDC-4317-1FB46B45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566BD698-12B4-68CF-2F0F-E9761629A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/>
              <a:t>locatieOmschijving</a:t>
            </a:r>
            <a:endParaRPr lang="nl-NL" dirty="0"/>
          </a:p>
          <a:p>
            <a:r>
              <a:rPr lang="nl-NL" dirty="0"/>
              <a:t>Terugmeldingen via </a:t>
            </a:r>
            <a:r>
              <a:rPr lang="nl-NL" dirty="0" err="1"/>
              <a:t>digimelding</a:t>
            </a:r>
            <a:endParaRPr lang="nl-NL" dirty="0"/>
          </a:p>
          <a:p>
            <a:r>
              <a:rPr lang="nl-NL" dirty="0"/>
              <a:t>Bezwaar afhandeling</a:t>
            </a:r>
          </a:p>
          <a:p>
            <a:r>
              <a:rPr lang="nl-NL" dirty="0"/>
              <a:t>Belastingcapaciteit (CBS)</a:t>
            </a:r>
          </a:p>
          <a:p>
            <a:r>
              <a:rPr lang="nl-NL" dirty="0"/>
              <a:t>Synchroon houden LV WOZ</a:t>
            </a:r>
          </a:p>
          <a:p>
            <a:r>
              <a:rPr lang="nl-NL" dirty="0"/>
              <a:t>Stand van zaken IMWOZ/Common Ground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En nog even aandacht voor:</a:t>
            </a:r>
          </a:p>
          <a:p>
            <a:r>
              <a:rPr lang="nl-NL" dirty="0"/>
              <a:t>Publiceren nieuwe WOZ-waarden (begin 2024)</a:t>
            </a:r>
          </a:p>
          <a:p>
            <a:r>
              <a:rPr lang="nl-NL" dirty="0"/>
              <a:t>Zwevende subjecten</a:t>
            </a:r>
          </a:p>
          <a:p>
            <a:r>
              <a:rPr lang="nl-NL" dirty="0" err="1"/>
              <a:t>Toekomstvaste</a:t>
            </a:r>
            <a:r>
              <a:rPr lang="nl-NL" dirty="0"/>
              <a:t> sleutels subjecten</a:t>
            </a:r>
          </a:p>
          <a:p>
            <a:r>
              <a:rPr lang="nl-NL" dirty="0"/>
              <a:t>Inloggen </a:t>
            </a:r>
            <a:r>
              <a:rPr lang="nl-NL" dirty="0" err="1"/>
              <a:t>MijnKadaster</a:t>
            </a:r>
            <a:r>
              <a:rPr lang="nl-NL" dirty="0"/>
              <a:t> via </a:t>
            </a:r>
            <a:r>
              <a:rPr lang="nl-NL" dirty="0" err="1"/>
              <a:t>eHerkenning</a:t>
            </a:r>
            <a:endParaRPr lang="nl-NL" dirty="0"/>
          </a:p>
          <a:p>
            <a:endParaRPr lang="nl-NL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DDAACD7-CC2C-9FAE-377C-B8339A3D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D4A4D664-9893-8507-FEE6-22DF4190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CCBA68F-8559-6105-FC61-AE385ED1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42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Foutberichten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83E8A-67F8-2FCE-49AB-95D5ECE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F74C17B-A4E5-75CD-FC14-FD738D23770C}"/>
              </a:ext>
            </a:extLst>
          </p:cNvPr>
          <p:cNvSpPr txBox="1"/>
          <p:nvPr/>
        </p:nvSpPr>
        <p:spPr>
          <a:xfrm>
            <a:off x="1316182" y="1804086"/>
            <a:ext cx="95596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Alle foutberichten zijn terecht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StUF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fouten en LVWZ fouten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Hanteer altijd de werkwijze van uw leverancier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Document met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3"/>
              </a:rPr>
              <a:t>foutcodes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78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Stand van zaken IMWOZ/Common Ground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83E8A-67F8-2FCE-49AB-95D5ECE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A551FC6-5574-5B21-EF2F-43C52EF6EB63}"/>
              </a:ext>
            </a:extLst>
          </p:cNvPr>
          <p:cNvSpPr txBox="1"/>
          <p:nvPr/>
        </p:nvSpPr>
        <p:spPr>
          <a:xfrm>
            <a:off x="1316182" y="1696663"/>
            <a:ext cx="97652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Inhoud IMWOZ stabiel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modellering belanghebbende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leveranciers sorteren hier op voor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Invoering nieuwe versie 03.20 is onderdeel Common Ground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VNG team Common Ground team WOZ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Helderheid verwachte eindbeeld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Aanpak geleidelijke invoering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Rapportage begin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8" name="Afbeelding 7" descr="Logo Common Ground dag">
            <a:extLst>
              <a:ext uri="{FF2B5EF4-FFF2-40B4-BE49-F238E27FC236}">
                <a16:creationId xmlns:a16="http://schemas.microsoft.com/office/drawing/2014/main" id="{881AC7FE-8DE8-A36C-046F-1BE443E50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06" y="3266323"/>
            <a:ext cx="2207611" cy="28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13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83E8A-67F8-2FCE-49AB-95D5ECE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4644D71-D3C2-E2C9-1A37-650F703EADBC}"/>
              </a:ext>
            </a:extLst>
          </p:cNvPr>
          <p:cNvSpPr txBox="1">
            <a:spLocks/>
          </p:cNvSpPr>
          <p:nvPr/>
        </p:nvSpPr>
        <p:spPr>
          <a:xfrm>
            <a:off x="4555260" y="2438670"/>
            <a:ext cx="3081480" cy="3025235"/>
          </a:xfrm>
          <a:prstGeom prst="rect">
            <a:avLst/>
          </a:prstGeom>
        </p:spPr>
        <p:txBody>
          <a:bodyPr vert="horz" lIns="91440" tIns="45720" rIns="324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3932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Vragen uit oktobervragenlijst&#10;">
            <a:extLst>
              <a:ext uri="{FF2B5EF4-FFF2-40B4-BE49-F238E27FC236}">
                <a16:creationId xmlns:a16="http://schemas.microsoft.com/office/drawing/2014/main" id="{EC0A0CE7-BC05-741E-A752-38EC2B68E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1723">
            <a:off x="619930" y="1350355"/>
            <a:ext cx="9862778" cy="2040902"/>
          </a:xfrm>
          <a:prstGeom prst="rect">
            <a:avLst/>
          </a:prstGeom>
        </p:spPr>
      </p:pic>
      <p:pic>
        <p:nvPicPr>
          <p:cNvPr id="14" name="Afbeelding 13" descr="Vragen uit oktobervragenlijst">
            <a:extLst>
              <a:ext uri="{FF2B5EF4-FFF2-40B4-BE49-F238E27FC236}">
                <a16:creationId xmlns:a16="http://schemas.microsoft.com/office/drawing/2014/main" id="{C010896E-5898-433E-A883-91E689CC5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446">
            <a:off x="758740" y="4102904"/>
            <a:ext cx="5923856" cy="22997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032" y="306544"/>
            <a:ext cx="9559636" cy="935676"/>
          </a:xfrm>
        </p:spPr>
        <p:txBody>
          <a:bodyPr>
            <a:normAutofit fontScale="90000"/>
          </a:bodyPr>
          <a:lstStyle/>
          <a:p>
            <a:r>
              <a:rPr lang="nl-NL" dirty="0"/>
              <a:t>Publiceren nieuwe WOZ-waarden (begin 2024)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83E8A-67F8-2FCE-49AB-95D5ECE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2" name="Afbeelding 11" descr="Vragen uit oktobervragenlijst">
            <a:extLst>
              <a:ext uri="{FF2B5EF4-FFF2-40B4-BE49-F238E27FC236}">
                <a16:creationId xmlns:a16="http://schemas.microsoft.com/office/drawing/2014/main" id="{3AA2AC41-92C6-A1E2-73E4-7558AC7BD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01646">
            <a:off x="6581756" y="2573808"/>
            <a:ext cx="6012562" cy="27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6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Overige aandachtpunten – </a:t>
            </a:r>
            <a:br>
              <a:rPr lang="nl-NL" dirty="0"/>
            </a:br>
            <a:r>
              <a:rPr lang="nl-NL" dirty="0"/>
              <a:t>zwevende subjecten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83E8A-67F8-2FCE-49AB-95D5ECE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72263C3-2ABF-D274-AB05-F90E4E613D2E}"/>
              </a:ext>
            </a:extLst>
          </p:cNvPr>
          <p:cNvSpPr txBox="1"/>
          <p:nvPr/>
        </p:nvSpPr>
        <p:spPr>
          <a:xfrm>
            <a:off x="2423324" y="1847204"/>
            <a:ext cx="868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" name="Afbeelding 9" descr="Scherm MijnKadaster">
            <a:extLst>
              <a:ext uri="{FF2B5EF4-FFF2-40B4-BE49-F238E27FC236}">
                <a16:creationId xmlns:a16="http://schemas.microsoft.com/office/drawing/2014/main" id="{151D7097-F3C4-1CF3-0F0A-62E88199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463" y="2170369"/>
            <a:ext cx="9251355" cy="1976852"/>
          </a:xfrm>
          <a:prstGeom prst="rect">
            <a:avLst/>
          </a:prstGeom>
        </p:spPr>
      </p:pic>
      <p:sp>
        <p:nvSpPr>
          <p:cNvPr id="7" name="Ovaal 6" descr="Omcirkeling ter accentuering">
            <a:extLst>
              <a:ext uri="{FF2B5EF4-FFF2-40B4-BE49-F238E27FC236}">
                <a16:creationId xmlns:a16="http://schemas.microsoft.com/office/drawing/2014/main" id="{1CAB7018-1195-D999-4F68-97693D46297C}"/>
              </a:ext>
            </a:extLst>
          </p:cNvPr>
          <p:cNvSpPr/>
          <p:nvPr/>
        </p:nvSpPr>
        <p:spPr>
          <a:xfrm>
            <a:off x="9703339" y="2493535"/>
            <a:ext cx="975914" cy="3978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Ovaal 8" descr="Omcirkeling ter accentuering">
            <a:extLst>
              <a:ext uri="{FF2B5EF4-FFF2-40B4-BE49-F238E27FC236}">
                <a16:creationId xmlns:a16="http://schemas.microsoft.com/office/drawing/2014/main" id="{0E2870AA-8ED9-9AE9-1EC0-899D3B0DCFD5}"/>
              </a:ext>
            </a:extLst>
          </p:cNvPr>
          <p:cNvSpPr/>
          <p:nvPr/>
        </p:nvSpPr>
        <p:spPr>
          <a:xfrm>
            <a:off x="1629620" y="2964851"/>
            <a:ext cx="975914" cy="3978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Overige aandachtpunten – </a:t>
            </a:r>
            <a:br>
              <a:rPr lang="nl-NL" dirty="0"/>
            </a:br>
            <a:r>
              <a:rPr lang="nl-NL" dirty="0" err="1"/>
              <a:t>toekomstvaste</a:t>
            </a:r>
            <a:r>
              <a:rPr lang="nl-NL" dirty="0"/>
              <a:t> sleutels subjecten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83E8A-67F8-2FCE-49AB-95D5ECE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72263C3-2ABF-D274-AB05-F90E4E613D2E}"/>
              </a:ext>
            </a:extLst>
          </p:cNvPr>
          <p:cNvSpPr txBox="1"/>
          <p:nvPr/>
        </p:nvSpPr>
        <p:spPr>
          <a:xfrm>
            <a:off x="2423324" y="1882959"/>
            <a:ext cx="868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Ovaal 7" descr="Omcirkeling ter accentuering">
            <a:extLst>
              <a:ext uri="{FF2B5EF4-FFF2-40B4-BE49-F238E27FC236}">
                <a16:creationId xmlns:a16="http://schemas.microsoft.com/office/drawing/2014/main" id="{5F897B2B-9FE3-CDE5-FE41-AD732C3EA41C}"/>
              </a:ext>
            </a:extLst>
          </p:cNvPr>
          <p:cNvSpPr/>
          <p:nvPr/>
        </p:nvSpPr>
        <p:spPr>
          <a:xfrm>
            <a:off x="1525098" y="2087011"/>
            <a:ext cx="4243753" cy="2063261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B183220-2DB5-5F9E-0C3F-187CD920C282}"/>
              </a:ext>
            </a:extLst>
          </p:cNvPr>
          <p:cNvSpPr txBox="1"/>
          <p:nvPr/>
        </p:nvSpPr>
        <p:spPr>
          <a:xfrm>
            <a:off x="2111299" y="2330681"/>
            <a:ext cx="6799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NPS	BSN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	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anp.identificatie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NNP	RSIN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	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ann.identificatie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VES 	vestigingsnummer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SoFiNummer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aanvullingSoFiNummer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4546AA54-C8A1-4E81-759B-BDB492CA0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72162" y="3098644"/>
            <a:ext cx="791446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788AE4CA-0EDB-0674-FC8E-9F9706B6D88A}"/>
              </a:ext>
            </a:extLst>
          </p:cNvPr>
          <p:cNvSpPr txBox="1"/>
          <p:nvPr/>
        </p:nvSpPr>
        <p:spPr>
          <a:xfrm>
            <a:off x="6732610" y="2134835"/>
            <a:ext cx="44403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Nieuwe subjecten op dit moment: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NPS	BSN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	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anp.identificatie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NNP	RSIN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	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ann.identificatie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VES 	vestigingsnummer met 	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aanvullingSoFiNummer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6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Overige aandachtpunten – </a:t>
            </a:r>
            <a:br>
              <a:rPr lang="nl-NL" dirty="0"/>
            </a:br>
            <a:r>
              <a:rPr lang="nl-NL" dirty="0"/>
              <a:t>inloggen </a:t>
            </a:r>
            <a:r>
              <a:rPr lang="nl-NL" dirty="0" err="1"/>
              <a:t>MijnKadaster</a:t>
            </a:r>
            <a:r>
              <a:rPr lang="nl-NL" dirty="0"/>
              <a:t> (LV WOZ)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83E8A-67F8-2FCE-49AB-95D5ECE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6" y="6453187"/>
            <a:ext cx="6626927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72263C3-2ABF-D274-AB05-F90E4E613D2E}"/>
              </a:ext>
            </a:extLst>
          </p:cNvPr>
          <p:cNvSpPr txBox="1"/>
          <p:nvPr/>
        </p:nvSpPr>
        <p:spPr>
          <a:xfrm>
            <a:off x="2423324" y="1847204"/>
            <a:ext cx="868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93AF0CE-02C7-37EA-B160-2CBE0F29728F}"/>
              </a:ext>
            </a:extLst>
          </p:cNvPr>
          <p:cNvSpPr txBox="1"/>
          <p:nvPr/>
        </p:nvSpPr>
        <p:spPr>
          <a:xfrm>
            <a:off x="1442434" y="2356834"/>
            <a:ext cx="4653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Inloggen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eHerkenning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1 april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Kadaster online en andere kadaster diensten 31 januari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Geen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eHerkenning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, geen toegang!</a:t>
            </a:r>
          </a:p>
        </p:txBody>
      </p:sp>
    </p:spTree>
    <p:extLst>
      <p:ext uri="{BB962C8B-B14F-4D97-AF65-F5344CB8AC3E}">
        <p14:creationId xmlns:p14="http://schemas.microsoft.com/office/powerpoint/2010/main" val="16124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83E8A-67F8-2FCE-49AB-95D5ECE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717FD45-4168-21E3-15D4-9EB04EC07241}"/>
              </a:ext>
            </a:extLst>
          </p:cNvPr>
          <p:cNvSpPr txBox="1">
            <a:spLocks/>
          </p:cNvSpPr>
          <p:nvPr/>
        </p:nvSpPr>
        <p:spPr>
          <a:xfrm>
            <a:off x="4555260" y="2438670"/>
            <a:ext cx="3081480" cy="3025235"/>
          </a:xfrm>
          <a:prstGeom prst="rect">
            <a:avLst/>
          </a:prstGeom>
        </p:spPr>
        <p:txBody>
          <a:bodyPr vert="horz" lIns="91440" tIns="45720" rIns="324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288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CB066C8-C865-B42C-879C-40423AB8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Annemiek Droogh (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annemiek.droogh@waarderingskamer.nl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Ruud Kathmann (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ruud.kathmann@waarderingskamer.nl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dirty="0">
                <a:hlinkClick r:id="rId5"/>
              </a:rPr>
              <a:t>Link</a:t>
            </a:r>
            <a:r>
              <a:rPr lang="nl-NL" dirty="0"/>
              <a:t> naar </a:t>
            </a:r>
            <a:r>
              <a:rPr lang="nl-NL" dirty="0" err="1"/>
              <a:t>webinars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83E8A-67F8-2FCE-49AB-95D5ECE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8" name="Afbeelding 7" descr="Logo Programma vakbekwaamheid">
            <a:extLst>
              <a:ext uri="{FF2B5EF4-FFF2-40B4-BE49-F238E27FC236}">
                <a16:creationId xmlns:a16="http://schemas.microsoft.com/office/drawing/2014/main" id="{172A4CC1-773B-3EFE-AF5A-FE691E66A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018" y="4932538"/>
            <a:ext cx="5033962" cy="1249763"/>
          </a:xfrm>
          <a:prstGeom prst="rect">
            <a:avLst/>
          </a:prstGeom>
        </p:spPr>
      </p:pic>
      <p:pic>
        <p:nvPicPr>
          <p:cNvPr id="9" name="Afbeelding 8" descr="Heeft u vragen">
            <a:extLst>
              <a:ext uri="{FF2B5EF4-FFF2-40B4-BE49-F238E27FC236}">
                <a16:creationId xmlns:a16="http://schemas.microsoft.com/office/drawing/2014/main" id="{FA579B18-87DD-B06B-36D3-77BE56062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537" y="1551968"/>
            <a:ext cx="423708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6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F118CC0-E0E3-840A-06D5-6053F0E797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B1FEA0-50A6-22D3-3AE6-1167F1EC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 burger centraal in een onzekere vastgoedmarkt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C76193-DEA6-0CFC-3216-1EC113B6A0E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F4F31F-2027-48A5-5151-22AE9BD24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26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7A555-E59A-FB96-F77A-0318E384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locatieOmschrijving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1281FF-FAFD-43D4-0EB8-227B1AA5D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89FE7D-18D1-D13D-2EFF-D1C4C10B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0BED34-23E9-A902-B3D6-8AEB8393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194296-F493-D931-E1C0-A39D519B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24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2F150-D02F-2BBB-B677-3CEB56E4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 err="1"/>
              <a:t>locatieOmschrijving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4A3486-F708-460B-1F19-5A9CE4E12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AD5F76-AB13-D497-3C6C-8170B156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269868-1716-5F90-1B82-4A2ECC9E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" name="Tijdelijke aanduiding voor inhoud 9" descr="Scherm WOZ-waardeloket">
            <a:extLst>
              <a:ext uri="{FF2B5EF4-FFF2-40B4-BE49-F238E27FC236}">
                <a16:creationId xmlns:a16="http://schemas.microsoft.com/office/drawing/2014/main" id="{8484660F-5B49-9348-1AEC-F461C2B777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30968" y="1238655"/>
            <a:ext cx="9744850" cy="5132212"/>
          </a:xfrm>
        </p:spPr>
      </p:pic>
      <p:sp>
        <p:nvSpPr>
          <p:cNvPr id="12" name="Ovaal 11" descr="Omcirkeling ter accentuering">
            <a:extLst>
              <a:ext uri="{FF2B5EF4-FFF2-40B4-BE49-F238E27FC236}">
                <a16:creationId xmlns:a16="http://schemas.microsoft.com/office/drawing/2014/main" id="{3DD10B1A-D3FC-0075-ABB1-DD8FF82A0294}"/>
              </a:ext>
            </a:extLst>
          </p:cNvPr>
          <p:cNvSpPr/>
          <p:nvPr/>
        </p:nvSpPr>
        <p:spPr>
          <a:xfrm>
            <a:off x="1780674" y="2911643"/>
            <a:ext cx="1155031" cy="5173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21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90EB4-EACA-F941-94D2-8DEE0467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locatieOmschrijving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E2EE09-C390-79DA-F965-286A168F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E0CE32-C622-78B4-1270-4134783D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A27A9A-4045-78DE-6156-2E15D8B4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" name="Afbeelding 9" descr="Scherm WOZ-waardeloket">
            <a:extLst>
              <a:ext uri="{FF2B5EF4-FFF2-40B4-BE49-F238E27FC236}">
                <a16:creationId xmlns:a16="http://schemas.microsoft.com/office/drawing/2014/main" id="{D3A18994-342D-05D2-A7A5-CEB3185BB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51284"/>
            <a:ext cx="2691107" cy="50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9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65514-0914-C925-8F42-314AD97C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locatieOmschrijving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4E1E35-CE8E-9165-1781-E1642DF1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D918AB-BB36-C7B5-E858-0D6571F5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DCBB20-E514-27C8-B1B9-B9D7D6A5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6EF70AE-3696-FD79-2827-4FBC1E22DF66}"/>
              </a:ext>
            </a:extLst>
          </p:cNvPr>
          <p:cNvSpPr txBox="1"/>
          <p:nvPr/>
        </p:nvSpPr>
        <p:spPr>
          <a:xfrm>
            <a:off x="1456842" y="1890793"/>
            <a:ext cx="95596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Definitie van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locatieOmschrijving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 aanvullende omschrijving van de ligging van een WOZ-OBJECT ten opzichte van de dichtstbijzijnde VERBLIJFSOBJECT, STANDPLAATS, LIGPLAATS of OPENBARE RUIMTE.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Oftewel: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U gebruikt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locatieOmschrijving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als aanvulling op het BAG adres als het adres anders niet duidelijk is voor belanghebbende. </a:t>
            </a:r>
          </a:p>
        </p:txBody>
      </p:sp>
    </p:spTree>
    <p:extLst>
      <p:ext uri="{BB962C8B-B14F-4D97-AF65-F5344CB8AC3E}">
        <p14:creationId xmlns:p14="http://schemas.microsoft.com/office/powerpoint/2010/main" val="12001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E235E-1121-9004-89C0-BC32667C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locatieOmschrijving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CC8700-5C5D-C710-9FB8-1A777B0A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FF24DD-3E03-5051-C22F-1AE33319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A9714CD-565F-B09E-250F-820FC3D7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E74051E-CD94-ECB4-6EA0-0FB1E72BF59F}"/>
              </a:ext>
            </a:extLst>
          </p:cNvPr>
          <p:cNvSpPr txBox="1"/>
          <p:nvPr/>
        </p:nvSpPr>
        <p:spPr>
          <a:xfrm>
            <a:off x="1316182" y="1677070"/>
            <a:ext cx="7951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Wat kan echt niet: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- geen persoonsgegevens (zelfs niet in de historie!)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-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3000B">
                    <a:lumMod val="40000"/>
                    <a:lumOff val="6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herhaling van het adres. (Molenstraat 1, Molenstraat 1)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7ADF674-AD31-4CFC-C13E-D14043F8F9EB}"/>
              </a:ext>
            </a:extLst>
          </p:cNvPr>
          <p:cNvSpPr txBox="1"/>
          <p:nvPr/>
        </p:nvSpPr>
        <p:spPr>
          <a:xfrm>
            <a:off x="1316182" y="2828082"/>
            <a:ext cx="828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Wat kan wel: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- een extra huisnummer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- een kadastrale aanduiding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- aanduiding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Gar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, garage, kantoor, berging etc.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-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grond (voor de grond van een woonschip/woonboot)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- achter 9-11</a:t>
            </a:r>
          </a:p>
        </p:txBody>
      </p:sp>
    </p:spTree>
    <p:extLst>
      <p:ext uri="{BB962C8B-B14F-4D97-AF65-F5344CB8AC3E}">
        <p14:creationId xmlns:p14="http://schemas.microsoft.com/office/powerpoint/2010/main" val="10827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E235E-1121-9004-89C0-BC32667C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locatieOmschrijving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CC8700-5C5D-C710-9FB8-1A777B0A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FF24DD-3E03-5051-C22F-1AE33319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Q&amp;A sessie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A9714CD-565F-B09E-250F-820FC3D7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E4A6791-FB31-A6D0-F71C-15722382133A}"/>
              </a:ext>
            </a:extLst>
          </p:cNvPr>
          <p:cNvSpPr txBox="1"/>
          <p:nvPr/>
        </p:nvSpPr>
        <p:spPr>
          <a:xfrm>
            <a:off x="1316182" y="1905000"/>
            <a:ext cx="88879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Niet-woningen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-consistente controle en werkwijze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Locatie omschrijving mag, mits deze toevoeging nodig is voor de duidelijke en eenduidige aanduiding van het WOZ-object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Denk goed na bij: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- AH, Etos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- notariskantoor Jansen zou kantoor niet voldoende zijn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Nog een aparte categorie: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- nieuwbouw, in aanbouw</a:t>
            </a:r>
          </a:p>
        </p:txBody>
      </p:sp>
    </p:spTree>
    <p:extLst>
      <p:ext uri="{BB962C8B-B14F-4D97-AF65-F5344CB8AC3E}">
        <p14:creationId xmlns:p14="http://schemas.microsoft.com/office/powerpoint/2010/main" val="3270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7.1.4619"/>
  <p:tag name="SLIDO_PRESENTATION_ID" val="00000000-0000-0000-0000-000000000000"/>
  <p:tag name="SLIDO_EVENT_UUID" val="f16469eb-a5dd-42b3-abc7-5eeb8411371a"/>
  <p:tag name="SLIDO_EVENT_SECTION_UUID" val="4045d235-e739-4113-a34e-0f471ad9c9ac"/>
</p:tagLst>
</file>

<file path=ppt/theme/theme1.xml><?xml version="1.0" encoding="utf-8"?>
<a:theme xmlns:a="http://schemas.openxmlformats.org/drawingml/2006/main" name="1_Kantoorthema">
  <a:themeElements>
    <a:clrScheme name="Waarderingskamer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15F"/>
      </a:accent1>
      <a:accent2>
        <a:srgbClr val="01B2BA"/>
      </a:accent2>
      <a:accent3>
        <a:srgbClr val="2493C7"/>
      </a:accent3>
      <a:accent4>
        <a:srgbClr val="61B9E8"/>
      </a:accent4>
      <a:accent5>
        <a:srgbClr val="E3000B"/>
      </a:accent5>
      <a:accent6>
        <a:srgbClr val="37AA32"/>
      </a:accent6>
      <a:hlink>
        <a:srgbClr val="01B2BA"/>
      </a:hlink>
      <a:folHlink>
        <a:srgbClr val="01B2BA"/>
      </a:folHlink>
    </a:clrScheme>
    <a:fontScheme name="Waarderingskamer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arderingskamer Presentatie Leeg.potx" id="{1F17FFBC-55A8-40C2-A6F2-61434B5F15E6}" vid="{CE923E6D-41D9-4E60-B17B-01F60062026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1012</Words>
  <Application>Microsoft Office PowerPoint</Application>
  <PresentationFormat>Widescreen</PresentationFormat>
  <Paragraphs>321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Maison Neue Book</vt:lpstr>
      <vt:lpstr>Montserrat</vt:lpstr>
      <vt:lpstr>Montserrat SemiBold</vt:lpstr>
      <vt:lpstr>Segoe UI</vt:lpstr>
      <vt:lpstr>Tenorite</vt:lpstr>
      <vt:lpstr>1_Kantoorthema</vt:lpstr>
      <vt:lpstr>Aangepast ontwerp</vt:lpstr>
      <vt:lpstr>LV WOZ Q&amp;A sessie</vt:lpstr>
      <vt:lpstr>Inleiding en doel van deze presentatie</vt:lpstr>
      <vt:lpstr>Programma</vt:lpstr>
      <vt:lpstr>locatieOmschrijving</vt:lpstr>
      <vt:lpstr>locatieOmschrijving</vt:lpstr>
      <vt:lpstr>locatieOmschrijving</vt:lpstr>
      <vt:lpstr>locatieOmschrijving</vt:lpstr>
      <vt:lpstr>locatieOmschrijving</vt:lpstr>
      <vt:lpstr>locatieOmschrijving</vt:lpstr>
      <vt:lpstr>locatieOmschrijving</vt:lpstr>
      <vt:lpstr>locatieOmschrijving</vt:lpstr>
      <vt:lpstr>Chatvragen?</vt:lpstr>
      <vt:lpstr>Terugmeldingen</vt:lpstr>
      <vt:lpstr>Terugmelden via digimelding</vt:lpstr>
      <vt:lpstr>Terugmelden via digimelding</vt:lpstr>
      <vt:lpstr>Chatvragen?</vt:lpstr>
      <vt:lpstr>Bezwaarafhandeling</vt:lpstr>
      <vt:lpstr>Bezwaarafhandeling ‘Heffen-bezwaren’ in de LV WOZ</vt:lpstr>
      <vt:lpstr>Bezwaarafhandeling ‘Heffen-bezwaren’ in de LV WOZ</vt:lpstr>
      <vt:lpstr>Bezwaarafhandeling nieuwe statusBeschikking</vt:lpstr>
      <vt:lpstr>Chatvragen?</vt:lpstr>
      <vt:lpstr>Belastingcapaciteit</vt:lpstr>
      <vt:lpstr>Belastingcapaciteit</vt:lpstr>
      <vt:lpstr>Belastingcapaciteit</vt:lpstr>
      <vt:lpstr>Belastingcapaciteit</vt:lpstr>
      <vt:lpstr>Belastingcapaciteit</vt:lpstr>
      <vt:lpstr>Chatvragen?</vt:lpstr>
      <vt:lpstr>Synchroon houden LV WOZ</vt:lpstr>
      <vt:lpstr>Synchroon houden LV WOZ</vt:lpstr>
      <vt:lpstr>Foutberichten</vt:lpstr>
      <vt:lpstr>Stand van zaken IMWOZ/Common Ground</vt:lpstr>
      <vt:lpstr>Chatvragen?</vt:lpstr>
      <vt:lpstr>Publiceren nieuwe WOZ-waarden (begin 2024)</vt:lpstr>
      <vt:lpstr>Overige aandachtpunten –  zwevende subjecten</vt:lpstr>
      <vt:lpstr>Overige aandachtpunten –  toekomstvaste sleutels subjecten</vt:lpstr>
      <vt:lpstr>Overige aandachtpunten –  inloggen MijnKadaster (LV WOZ)</vt:lpstr>
      <vt:lpstr>Chatvragen?</vt:lpstr>
      <vt:lpstr>Afsluiten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Ruud Kathmann</dc:creator>
  <cp:lastModifiedBy>Marije Bosman</cp:lastModifiedBy>
  <cp:revision>14</cp:revision>
  <dcterms:created xsi:type="dcterms:W3CDTF">2023-11-28T17:48:02Z</dcterms:created>
  <dcterms:modified xsi:type="dcterms:W3CDTF">2025-03-24T13:35:41Z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1.7.1.4619</vt:lpwstr>
  </property>
</Properties>
</file>